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1" r:id="rId2"/>
    <p:sldId id="2562" r:id="rId3"/>
    <p:sldId id="2563" r:id="rId4"/>
    <p:sldId id="2580" r:id="rId5"/>
    <p:sldId id="2578" r:id="rId6"/>
    <p:sldId id="2567" r:id="rId7"/>
    <p:sldId id="2564" r:id="rId8"/>
    <p:sldId id="2568" r:id="rId9"/>
    <p:sldId id="2565" r:id="rId10"/>
    <p:sldId id="2566" r:id="rId11"/>
    <p:sldId id="2569" r:id="rId12"/>
    <p:sldId id="256" r:id="rId13"/>
    <p:sldId id="257" r:id="rId14"/>
    <p:sldId id="258" r:id="rId15"/>
    <p:sldId id="259" r:id="rId16"/>
    <p:sldId id="2571" r:id="rId17"/>
    <p:sldId id="2572" r:id="rId18"/>
    <p:sldId id="2573" r:id="rId19"/>
    <p:sldId id="2574" r:id="rId20"/>
    <p:sldId id="2579" r:id="rId21"/>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ción Imaginativa sobre Shale Residence Realprops.docx: Análisis y Propuestas" id="{48C04E26-3E8F-408D-87CB-19236EBB86C9}">
          <p14:sldIdLst>
            <p14:sldId id="2561"/>
            <p14:sldId id="2562"/>
          </p14:sldIdLst>
        </p14:section>
        <p14:section name="Descripción general del proyecto Shale Residence" id="{8B3E509B-67B5-4E10-B590-76BF392F16F9}">
          <p14:sldIdLst>
            <p14:sldId id="2563"/>
            <p14:sldId id="2580"/>
            <p14:sldId id="2578"/>
            <p14:sldId id="2567"/>
            <p14:sldId id="2564"/>
            <p14:sldId id="2568"/>
            <p14:sldId id="2565"/>
            <p14:sldId id="2566"/>
          </p14:sldIdLst>
        </p14:section>
        <p14:section name="Diseño arquitectónico y funcionalidad" id="{2F662037-2426-4747-8732-98F2535DB9C4}">
          <p14:sldIdLst>
            <p14:sldId id="2569"/>
            <p14:sldId id="256"/>
            <p14:sldId id="257"/>
            <p14:sldId id="258"/>
            <p14:sldId id="259"/>
          </p14:sldIdLst>
        </p14:section>
        <p14:section name="Análisis del mercado inmobiliario local" id="{F234A23C-5999-4927-9465-FBC136E58C4B}">
          <p14:sldIdLst>
            <p14:sldId id="2571"/>
            <p14:sldId id="2572"/>
            <p14:sldId id="2573"/>
            <p14:sldId id="2574"/>
          </p14:sldIdLst>
        </p14:section>
        <p14:section name="Propuestas de mejora y consideraciones futuras" id="{255F0FD3-6CAD-438D-921D-76DBF53E33A7}">
          <p14:sldIdLst/>
        </p14:section>
        <p14:section name="Conclusión" id="{F288758D-086F-4D6C-9CB1-637D8F4812BF}">
          <p14:sldIdLst>
            <p14:sldId id="25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7CE53E-6062-4C5C-B5FC-547ED1E74319}" v="4" dt="2025-11-07T17:21:06.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2" d="100"/>
          <a:sy n="82" d="100"/>
        </p:scale>
        <p:origin x="672" y="28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429CA7-4404-43F8-87F6-D0B737E88FCC}"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s-AR"/>
        </a:p>
      </dgm:t>
    </dgm:pt>
    <dgm:pt modelId="{B347C717-4B3D-4341-9D38-CA0905A328CB}">
      <dgm:prSet/>
      <dgm:spPr/>
      <dgm:t>
        <a:bodyPr/>
        <a:lstStyle/>
        <a:p>
          <a:pPr>
            <a:lnSpc>
              <a:spcPct val="100000"/>
            </a:lnSpc>
            <a:defRPr b="1"/>
          </a:pPr>
          <a:r>
            <a:rPr lang="es-AR" dirty="0"/>
            <a:t>Desarrollo Residencial con Ubicación Estratégica</a:t>
          </a:r>
        </a:p>
      </dgm:t>
    </dgm:pt>
    <dgm:pt modelId="{1240DC32-DB85-4398-A9C1-E1534F392C08}" type="parTrans" cxnId="{E1CA04D5-DDE1-4C40-A57B-E83A72815559}">
      <dgm:prSet/>
      <dgm:spPr/>
      <dgm:t>
        <a:bodyPr/>
        <a:lstStyle/>
        <a:p>
          <a:endParaRPr lang="es-AR"/>
        </a:p>
      </dgm:t>
    </dgm:pt>
    <dgm:pt modelId="{F7A80A86-246D-47B3-A4B3-F656044A92CD}" type="sibTrans" cxnId="{E1CA04D5-DDE1-4C40-A57B-E83A72815559}">
      <dgm:prSet/>
      <dgm:spPr/>
      <dgm:t>
        <a:bodyPr/>
        <a:lstStyle/>
        <a:p>
          <a:pPr>
            <a:lnSpc>
              <a:spcPct val="100000"/>
            </a:lnSpc>
            <a:defRPr b="1"/>
          </a:pPr>
          <a:endParaRPr lang="es-AR"/>
        </a:p>
      </dgm:t>
    </dgm:pt>
    <dgm:pt modelId="{E2ACCED9-008A-48D7-95E9-95C9FD4BD93A}">
      <dgm:prSet/>
      <dgm:spPr/>
      <dgm:t>
        <a:bodyPr/>
        <a:lstStyle/>
        <a:p>
          <a:pPr>
            <a:lnSpc>
              <a:spcPct val="100000"/>
            </a:lnSpc>
          </a:pPr>
          <a:r>
            <a:rPr lang="es-AR" dirty="0"/>
            <a:t>El proyecto se enfoca en ofrecer soluciones residenciales a las empresas del sector </a:t>
          </a:r>
          <a:r>
            <a:rPr lang="es-AR" dirty="0" err="1"/>
            <a:t>oil</a:t>
          </a:r>
          <a:r>
            <a:rPr lang="es-AR" dirty="0"/>
            <a:t> and gas y a sus derivadas en servicios, con una ubicación privilegiada en el casco urbano de Añelo, y con un desarrollo armónico, sustentable e integral destinado a satisfacer las necesidades de los huéspedes corporativos del sector.</a:t>
          </a:r>
        </a:p>
      </dgm:t>
    </dgm:pt>
    <dgm:pt modelId="{F276CA80-A090-4ACE-A325-D102DE6F22A8}" type="parTrans" cxnId="{0A3FE92B-4B6E-47A0-84C1-A64A8A67BF53}">
      <dgm:prSet/>
      <dgm:spPr/>
      <dgm:t>
        <a:bodyPr/>
        <a:lstStyle/>
        <a:p>
          <a:endParaRPr lang="es-AR"/>
        </a:p>
      </dgm:t>
    </dgm:pt>
    <dgm:pt modelId="{41B8249B-05EE-449D-A3B1-BCB43CDBF13E}" type="sibTrans" cxnId="{0A3FE92B-4B6E-47A0-84C1-A64A8A67BF53}">
      <dgm:prSet/>
      <dgm:spPr/>
      <dgm:t>
        <a:bodyPr/>
        <a:lstStyle/>
        <a:p>
          <a:endParaRPr lang="es-AR"/>
        </a:p>
      </dgm:t>
    </dgm:pt>
    <dgm:pt modelId="{52D09399-90F3-4D6B-8A73-94B8A645731E}">
      <dgm:prSet/>
      <dgm:spPr/>
      <dgm:t>
        <a:bodyPr/>
        <a:lstStyle/>
        <a:p>
          <a:pPr>
            <a:lnSpc>
              <a:spcPct val="100000"/>
            </a:lnSpc>
            <a:defRPr b="1"/>
          </a:pPr>
          <a:r>
            <a:rPr lang="es-AR" dirty="0"/>
            <a:t>Calidad y funcionalidad</a:t>
          </a:r>
        </a:p>
      </dgm:t>
    </dgm:pt>
    <dgm:pt modelId="{12AED2F5-8BFC-47AA-AE5A-235C4C2F8887}" type="parTrans" cxnId="{231DF3B6-5A5D-4B5F-A31A-1C4DC28C70E7}">
      <dgm:prSet/>
      <dgm:spPr/>
      <dgm:t>
        <a:bodyPr/>
        <a:lstStyle/>
        <a:p>
          <a:endParaRPr lang="es-AR"/>
        </a:p>
      </dgm:t>
    </dgm:pt>
    <dgm:pt modelId="{D5EA136E-AB11-473D-9BC7-285B7EFF7574}" type="sibTrans" cxnId="{231DF3B6-5A5D-4B5F-A31A-1C4DC28C70E7}">
      <dgm:prSet/>
      <dgm:spPr/>
      <dgm:t>
        <a:bodyPr/>
        <a:lstStyle/>
        <a:p>
          <a:pPr>
            <a:lnSpc>
              <a:spcPct val="100000"/>
            </a:lnSpc>
            <a:defRPr b="1"/>
          </a:pPr>
          <a:endParaRPr lang="es-AR"/>
        </a:p>
      </dgm:t>
    </dgm:pt>
    <dgm:pt modelId="{2275D127-959D-47DE-BD09-17A831CC057A}">
      <dgm:prSet/>
      <dgm:spPr/>
      <dgm:t>
        <a:bodyPr/>
        <a:lstStyle/>
        <a:p>
          <a:pPr>
            <a:lnSpc>
              <a:spcPct val="100000"/>
            </a:lnSpc>
          </a:pPr>
          <a:r>
            <a:rPr lang="es-AR" dirty="0"/>
            <a:t>Se ha priorizado la calidad constructiva, utilizando el sistema </a:t>
          </a:r>
          <a:r>
            <a:rPr lang="es-AR" dirty="0" err="1"/>
            <a:t>Cassaforma</a:t>
          </a:r>
          <a:r>
            <a:rPr lang="es-AR" dirty="0"/>
            <a:t>, el cual ha demostrado ser eficiente en todo tipo de construcciones en el país, además de ofrecer un menor tiempo de ejecución de obra comparado con otros sistemas. </a:t>
          </a:r>
        </a:p>
      </dgm:t>
    </dgm:pt>
    <dgm:pt modelId="{B047F8BD-4082-4B1C-952C-5183312FF725}" type="parTrans" cxnId="{9D9A31EB-4A21-4A41-8293-8D5D2C283E45}">
      <dgm:prSet/>
      <dgm:spPr/>
      <dgm:t>
        <a:bodyPr/>
        <a:lstStyle/>
        <a:p>
          <a:endParaRPr lang="es-AR"/>
        </a:p>
      </dgm:t>
    </dgm:pt>
    <dgm:pt modelId="{3D0EA015-EC20-4532-99E6-F79916AE424E}" type="sibTrans" cxnId="{9D9A31EB-4A21-4A41-8293-8D5D2C283E45}">
      <dgm:prSet/>
      <dgm:spPr/>
      <dgm:t>
        <a:bodyPr/>
        <a:lstStyle/>
        <a:p>
          <a:endParaRPr lang="es-AR"/>
        </a:p>
      </dgm:t>
    </dgm:pt>
    <dgm:pt modelId="{9D5D51B6-46B1-41A5-915A-C2F82686B5E1}">
      <dgm:prSet/>
      <dgm:spPr/>
      <dgm:t>
        <a:bodyPr/>
        <a:lstStyle/>
        <a:p>
          <a:pPr>
            <a:lnSpc>
              <a:spcPct val="100000"/>
            </a:lnSpc>
            <a:defRPr b="1"/>
          </a:pPr>
          <a:r>
            <a:rPr lang="es-AR"/>
            <a:t>Enfoque en sostenibilidad</a:t>
          </a:r>
        </a:p>
      </dgm:t>
    </dgm:pt>
    <dgm:pt modelId="{B4033F39-9F92-4E9E-8C02-245041C4FBF5}" type="parTrans" cxnId="{F000002A-A01D-4908-97A2-B9886F0C6B2C}">
      <dgm:prSet/>
      <dgm:spPr/>
      <dgm:t>
        <a:bodyPr/>
        <a:lstStyle/>
        <a:p>
          <a:endParaRPr lang="es-AR"/>
        </a:p>
      </dgm:t>
    </dgm:pt>
    <dgm:pt modelId="{9A371C20-9787-401F-A0BB-E12F75E9DC53}" type="sibTrans" cxnId="{F000002A-A01D-4908-97A2-B9886F0C6B2C}">
      <dgm:prSet/>
      <dgm:spPr/>
      <dgm:t>
        <a:bodyPr/>
        <a:lstStyle/>
        <a:p>
          <a:endParaRPr lang="es-AR"/>
        </a:p>
      </dgm:t>
    </dgm:pt>
    <dgm:pt modelId="{0C2F352F-D2B9-4E3C-A9A4-CA2F2C6125C1}">
      <dgm:prSet/>
      <dgm:spPr/>
      <dgm:t>
        <a:bodyPr/>
        <a:lstStyle/>
        <a:p>
          <a:pPr>
            <a:lnSpc>
              <a:spcPct val="100000"/>
            </a:lnSpc>
          </a:pPr>
          <a:r>
            <a:rPr lang="es-AR" dirty="0"/>
            <a:t>El proyecto SHALE Residence es parte de un </a:t>
          </a:r>
          <a:r>
            <a:rPr lang="es-AR" dirty="0" err="1"/>
            <a:t>MasterPlan</a:t>
          </a:r>
          <a:r>
            <a:rPr lang="es-AR" dirty="0"/>
            <a:t> – Añelo Centro, el cual incluye 32 Has. Con un desarrollo integral, el cual incluirá además de las zonas comerciales, un centro de salud, plazas, arbolado y paseo costero (al igual que en la ciudad de Neuquén), acompañado con los servicios municipales necesarios (pavimento, luminaria).</a:t>
          </a:r>
        </a:p>
      </dgm:t>
    </dgm:pt>
    <dgm:pt modelId="{586A65FA-0D11-48FE-AF0C-61D133ADD1AE}" type="parTrans" cxnId="{B9E12447-6B83-445F-A605-6A38A9EAA08D}">
      <dgm:prSet/>
      <dgm:spPr/>
      <dgm:t>
        <a:bodyPr/>
        <a:lstStyle/>
        <a:p>
          <a:endParaRPr lang="es-AR"/>
        </a:p>
      </dgm:t>
    </dgm:pt>
    <dgm:pt modelId="{0426280F-1A09-4609-B66A-EA5B74B81CBC}" type="sibTrans" cxnId="{B9E12447-6B83-445F-A605-6A38A9EAA08D}">
      <dgm:prSet/>
      <dgm:spPr/>
      <dgm:t>
        <a:bodyPr/>
        <a:lstStyle/>
        <a:p>
          <a:endParaRPr lang="es-AR"/>
        </a:p>
      </dgm:t>
    </dgm:pt>
    <dgm:pt modelId="{ACF9A548-A3B3-4788-87F7-873B5863E86E}" type="pres">
      <dgm:prSet presAssocID="{65429CA7-4404-43F8-87F6-D0B737E88FCC}" presName="Root" presStyleCnt="0">
        <dgm:presLayoutVars>
          <dgm:dir/>
          <dgm:resizeHandles val="exact"/>
        </dgm:presLayoutVars>
      </dgm:prSet>
      <dgm:spPr/>
    </dgm:pt>
    <dgm:pt modelId="{1386E702-A0C4-4B1A-B04D-E536249BE952}" type="pres">
      <dgm:prSet presAssocID="{B347C717-4B3D-4341-9D38-CA0905A328CB}" presName="Composite" presStyleCnt="0"/>
      <dgm:spPr/>
    </dgm:pt>
    <dgm:pt modelId="{95212F18-1E3A-4960-B935-E5B1EBDA2FE7}" type="pres">
      <dgm:prSet presAssocID="{B347C717-4B3D-4341-9D38-CA0905A328CB}" presName="Picture" presStyleLbl="node1" presStyleIdx="0" presStyleCnt="3"/>
      <dgm:spPr/>
    </dgm:pt>
    <dgm:pt modelId="{5CFAD4C2-BD9F-4D50-A666-F2FF7FD91380}" type="pres">
      <dgm:prSet presAssocID="{B347C717-4B3D-4341-9D38-CA0905A328CB}" presName="Subtitle" presStyleLbl="revTx" presStyleIdx="0" presStyleCnt="6">
        <dgm:presLayoutVars>
          <dgm:chMax val="0"/>
          <dgm:bulletEnabled/>
        </dgm:presLayoutVars>
      </dgm:prSet>
      <dgm:spPr/>
    </dgm:pt>
    <dgm:pt modelId="{B1673B56-E97F-4DA5-8744-2ABE9E9106D8}" type="pres">
      <dgm:prSet presAssocID="{B347C717-4B3D-4341-9D38-CA0905A328CB}" presName="Description" presStyleLbl="revTx" presStyleIdx="1" presStyleCnt="6">
        <dgm:presLayoutVars>
          <dgm:bulletEnabled/>
        </dgm:presLayoutVars>
      </dgm:prSet>
      <dgm:spPr/>
    </dgm:pt>
    <dgm:pt modelId="{0E110F66-2E24-4136-99AC-16F9102E814B}" type="pres">
      <dgm:prSet presAssocID="{F7A80A86-246D-47B3-A4B3-F656044A92CD}" presName="sibTrans" presStyleLbl="sibTrans2D1" presStyleIdx="0" presStyleCnt="0"/>
      <dgm:spPr/>
    </dgm:pt>
    <dgm:pt modelId="{B19AEADD-DAC1-4123-ACB5-CAAC03C60F0E}" type="pres">
      <dgm:prSet presAssocID="{52D09399-90F3-4D6B-8A73-94B8A645731E}" presName="Composite" presStyleCnt="0"/>
      <dgm:spPr/>
    </dgm:pt>
    <dgm:pt modelId="{9B2D7CD0-DA71-4FC1-8F03-8BA84309DFBA}" type="pres">
      <dgm:prSet presAssocID="{52D09399-90F3-4D6B-8A73-94B8A645731E}" presName="Picture" presStyleLbl="node1" presStyleIdx="1" presStyleCnt="3"/>
      <dgm:spPr/>
    </dgm:pt>
    <dgm:pt modelId="{388B735A-0179-4D3C-8D43-BF37593F2BA5}" type="pres">
      <dgm:prSet presAssocID="{52D09399-90F3-4D6B-8A73-94B8A645731E}" presName="Subtitle" presStyleLbl="revTx" presStyleIdx="2" presStyleCnt="6">
        <dgm:presLayoutVars>
          <dgm:chMax val="0"/>
          <dgm:bulletEnabled/>
        </dgm:presLayoutVars>
      </dgm:prSet>
      <dgm:spPr/>
    </dgm:pt>
    <dgm:pt modelId="{F534F0DA-E0FF-4361-BE07-199360FA862D}" type="pres">
      <dgm:prSet presAssocID="{52D09399-90F3-4D6B-8A73-94B8A645731E}" presName="Description" presStyleLbl="revTx" presStyleIdx="3" presStyleCnt="6">
        <dgm:presLayoutVars>
          <dgm:bulletEnabled/>
        </dgm:presLayoutVars>
      </dgm:prSet>
      <dgm:spPr/>
    </dgm:pt>
    <dgm:pt modelId="{704BD33A-9B93-4EA5-ABF7-D0DBCF5A52DA}" type="pres">
      <dgm:prSet presAssocID="{D5EA136E-AB11-473D-9BC7-285B7EFF7574}" presName="sibTrans" presStyleLbl="sibTrans2D1" presStyleIdx="0" presStyleCnt="0"/>
      <dgm:spPr/>
    </dgm:pt>
    <dgm:pt modelId="{AAC76D80-8361-4993-9ADD-5646C96474B5}" type="pres">
      <dgm:prSet presAssocID="{9D5D51B6-46B1-41A5-915A-C2F82686B5E1}" presName="Composite" presStyleCnt="0"/>
      <dgm:spPr/>
    </dgm:pt>
    <dgm:pt modelId="{49953215-BC17-4928-BB2D-7C8DD31DF730}" type="pres">
      <dgm:prSet presAssocID="{9D5D51B6-46B1-41A5-915A-C2F82686B5E1}" presName="Picture" presStyleLbl="node1" presStyleIdx="2" presStyleCnt="3"/>
      <dgm:spPr/>
    </dgm:pt>
    <dgm:pt modelId="{8D6FB10C-58A9-4B15-9AE5-3B389DBBFF36}" type="pres">
      <dgm:prSet presAssocID="{9D5D51B6-46B1-41A5-915A-C2F82686B5E1}" presName="Subtitle" presStyleLbl="revTx" presStyleIdx="4" presStyleCnt="6">
        <dgm:presLayoutVars>
          <dgm:chMax val="0"/>
          <dgm:bulletEnabled/>
        </dgm:presLayoutVars>
      </dgm:prSet>
      <dgm:spPr/>
    </dgm:pt>
    <dgm:pt modelId="{4F8C9F66-0D78-43F0-A8EF-D783ACD27F4A}" type="pres">
      <dgm:prSet presAssocID="{9D5D51B6-46B1-41A5-915A-C2F82686B5E1}" presName="Description" presStyleLbl="revTx" presStyleIdx="5" presStyleCnt="6">
        <dgm:presLayoutVars>
          <dgm:bulletEnabled/>
        </dgm:presLayoutVars>
      </dgm:prSet>
      <dgm:spPr/>
    </dgm:pt>
  </dgm:ptLst>
  <dgm:cxnLst>
    <dgm:cxn modelId="{F000002A-A01D-4908-97A2-B9886F0C6B2C}" srcId="{65429CA7-4404-43F8-87F6-D0B737E88FCC}" destId="{9D5D51B6-46B1-41A5-915A-C2F82686B5E1}" srcOrd="2" destOrd="0" parTransId="{B4033F39-9F92-4E9E-8C02-245041C4FBF5}" sibTransId="{9A371C20-9787-401F-A0BB-E12F75E9DC53}"/>
    <dgm:cxn modelId="{0A3FE92B-4B6E-47A0-84C1-A64A8A67BF53}" srcId="{B347C717-4B3D-4341-9D38-CA0905A328CB}" destId="{E2ACCED9-008A-48D7-95E9-95C9FD4BD93A}" srcOrd="0" destOrd="0" parTransId="{F276CA80-A090-4ACE-A325-D102DE6F22A8}" sibTransId="{41B8249B-05EE-449D-A3B1-BCB43CDBF13E}"/>
    <dgm:cxn modelId="{06AE3D45-E92C-4286-8136-CDAF63AA8DE1}" type="presOf" srcId="{52D09399-90F3-4D6B-8A73-94B8A645731E}" destId="{388B735A-0179-4D3C-8D43-BF37593F2BA5}" srcOrd="0" destOrd="0" presId="urn:microsoft.com/office/officeart/2024/3/layout/verticalVisualTextBlock1"/>
    <dgm:cxn modelId="{B9E12447-6B83-445F-A605-6A38A9EAA08D}" srcId="{9D5D51B6-46B1-41A5-915A-C2F82686B5E1}" destId="{0C2F352F-D2B9-4E3C-A9A4-CA2F2C6125C1}" srcOrd="0" destOrd="0" parTransId="{586A65FA-0D11-48FE-AF0C-61D133ADD1AE}" sibTransId="{0426280F-1A09-4609-B66A-EA5B74B81CBC}"/>
    <dgm:cxn modelId="{63F8A389-E38B-4153-9D68-B188BCF76C7E}" type="presOf" srcId="{D5EA136E-AB11-473D-9BC7-285B7EFF7574}" destId="{704BD33A-9B93-4EA5-ABF7-D0DBCF5A52DA}" srcOrd="0" destOrd="0" presId="urn:microsoft.com/office/officeart/2024/3/layout/verticalVisualTextBlock1"/>
    <dgm:cxn modelId="{E3EDF196-38BC-43F0-BCAA-162734B3D8E1}" type="presOf" srcId="{0C2F352F-D2B9-4E3C-A9A4-CA2F2C6125C1}" destId="{4F8C9F66-0D78-43F0-A8EF-D783ACD27F4A}" srcOrd="0" destOrd="0" presId="urn:microsoft.com/office/officeart/2024/3/layout/verticalVisualTextBlock1"/>
    <dgm:cxn modelId="{411931A0-B854-422B-9353-0F52B7642D41}" type="presOf" srcId="{B347C717-4B3D-4341-9D38-CA0905A328CB}" destId="{5CFAD4C2-BD9F-4D50-A666-F2FF7FD91380}" srcOrd="0" destOrd="0" presId="urn:microsoft.com/office/officeart/2024/3/layout/verticalVisualTextBlock1"/>
    <dgm:cxn modelId="{07FBBAB4-F448-4580-A35C-A876EDC32C98}" type="presOf" srcId="{F7A80A86-246D-47B3-A4B3-F656044A92CD}" destId="{0E110F66-2E24-4136-99AC-16F9102E814B}" srcOrd="0" destOrd="0" presId="urn:microsoft.com/office/officeart/2024/3/layout/verticalVisualTextBlock1"/>
    <dgm:cxn modelId="{231DF3B6-5A5D-4B5F-A31A-1C4DC28C70E7}" srcId="{65429CA7-4404-43F8-87F6-D0B737E88FCC}" destId="{52D09399-90F3-4D6B-8A73-94B8A645731E}" srcOrd="1" destOrd="0" parTransId="{12AED2F5-8BFC-47AA-AE5A-235C4C2F8887}" sibTransId="{D5EA136E-AB11-473D-9BC7-285B7EFF7574}"/>
    <dgm:cxn modelId="{26CF41D0-D4AB-4033-9217-3C0EAE13E0AE}" type="presOf" srcId="{65429CA7-4404-43F8-87F6-D0B737E88FCC}" destId="{ACF9A548-A3B3-4788-87F7-873B5863E86E}" srcOrd="0" destOrd="0" presId="urn:microsoft.com/office/officeart/2024/3/layout/verticalVisualTextBlock1"/>
    <dgm:cxn modelId="{E1CA04D5-DDE1-4C40-A57B-E83A72815559}" srcId="{65429CA7-4404-43F8-87F6-D0B737E88FCC}" destId="{B347C717-4B3D-4341-9D38-CA0905A328CB}" srcOrd="0" destOrd="0" parTransId="{1240DC32-DB85-4398-A9C1-E1534F392C08}" sibTransId="{F7A80A86-246D-47B3-A4B3-F656044A92CD}"/>
    <dgm:cxn modelId="{41D7D3DE-CA76-4835-A279-B2F4DCBCE774}" type="presOf" srcId="{9D5D51B6-46B1-41A5-915A-C2F82686B5E1}" destId="{8D6FB10C-58A9-4B15-9AE5-3B389DBBFF36}" srcOrd="0" destOrd="0" presId="urn:microsoft.com/office/officeart/2024/3/layout/verticalVisualTextBlock1"/>
    <dgm:cxn modelId="{3DAE7CDF-59A0-4607-82DC-0FA72D054E9C}" type="presOf" srcId="{E2ACCED9-008A-48D7-95E9-95C9FD4BD93A}" destId="{B1673B56-E97F-4DA5-8744-2ABE9E9106D8}" srcOrd="0" destOrd="0" presId="urn:microsoft.com/office/officeart/2024/3/layout/verticalVisualTextBlock1"/>
    <dgm:cxn modelId="{EBEC76EA-67B3-43CD-B80E-CAB5C2230A31}" type="presOf" srcId="{2275D127-959D-47DE-BD09-17A831CC057A}" destId="{F534F0DA-E0FF-4361-BE07-199360FA862D}" srcOrd="0" destOrd="0" presId="urn:microsoft.com/office/officeart/2024/3/layout/verticalVisualTextBlock1"/>
    <dgm:cxn modelId="{9D9A31EB-4A21-4A41-8293-8D5D2C283E45}" srcId="{52D09399-90F3-4D6B-8A73-94B8A645731E}" destId="{2275D127-959D-47DE-BD09-17A831CC057A}" srcOrd="0" destOrd="0" parTransId="{B047F8BD-4082-4B1C-952C-5183312FF725}" sibTransId="{3D0EA015-EC20-4532-99E6-F79916AE424E}"/>
    <dgm:cxn modelId="{89867B89-7446-4DF0-9345-7600FE662C56}" type="presParOf" srcId="{ACF9A548-A3B3-4788-87F7-873B5863E86E}" destId="{1386E702-A0C4-4B1A-B04D-E536249BE952}" srcOrd="0" destOrd="0" presId="urn:microsoft.com/office/officeart/2024/3/layout/verticalVisualTextBlock1"/>
    <dgm:cxn modelId="{7F275766-C25A-403D-8752-E654FD643310}" type="presParOf" srcId="{1386E702-A0C4-4B1A-B04D-E536249BE952}" destId="{95212F18-1E3A-4960-B935-E5B1EBDA2FE7}" srcOrd="0" destOrd="0" presId="urn:microsoft.com/office/officeart/2024/3/layout/verticalVisualTextBlock1"/>
    <dgm:cxn modelId="{6F48B561-C6E4-41B7-9C32-B76B79572154}" type="presParOf" srcId="{1386E702-A0C4-4B1A-B04D-E536249BE952}" destId="{5CFAD4C2-BD9F-4D50-A666-F2FF7FD91380}" srcOrd="1" destOrd="0" presId="urn:microsoft.com/office/officeart/2024/3/layout/verticalVisualTextBlock1"/>
    <dgm:cxn modelId="{C016245B-6FDF-4CD7-9310-D5B9606F6791}" type="presParOf" srcId="{1386E702-A0C4-4B1A-B04D-E536249BE952}" destId="{B1673B56-E97F-4DA5-8744-2ABE9E9106D8}" srcOrd="2" destOrd="0" presId="urn:microsoft.com/office/officeart/2024/3/layout/verticalVisualTextBlock1"/>
    <dgm:cxn modelId="{E84B055C-C327-4304-AF7E-EE2ACA788EB1}" type="presParOf" srcId="{ACF9A548-A3B3-4788-87F7-873B5863E86E}" destId="{0E110F66-2E24-4136-99AC-16F9102E814B}" srcOrd="1" destOrd="0" presId="urn:microsoft.com/office/officeart/2024/3/layout/verticalVisualTextBlock1"/>
    <dgm:cxn modelId="{D48FA61B-DF53-4E80-8BFA-BD6C301B0A8F}" type="presParOf" srcId="{ACF9A548-A3B3-4788-87F7-873B5863E86E}" destId="{B19AEADD-DAC1-4123-ACB5-CAAC03C60F0E}" srcOrd="2" destOrd="0" presId="urn:microsoft.com/office/officeart/2024/3/layout/verticalVisualTextBlock1"/>
    <dgm:cxn modelId="{B92EA8A1-2F4E-4962-93F5-BA02B052B773}" type="presParOf" srcId="{B19AEADD-DAC1-4123-ACB5-CAAC03C60F0E}" destId="{9B2D7CD0-DA71-4FC1-8F03-8BA84309DFBA}" srcOrd="0" destOrd="0" presId="urn:microsoft.com/office/officeart/2024/3/layout/verticalVisualTextBlock1"/>
    <dgm:cxn modelId="{1369661D-A232-498C-A486-690E837D7A94}" type="presParOf" srcId="{B19AEADD-DAC1-4123-ACB5-CAAC03C60F0E}" destId="{388B735A-0179-4D3C-8D43-BF37593F2BA5}" srcOrd="1" destOrd="0" presId="urn:microsoft.com/office/officeart/2024/3/layout/verticalVisualTextBlock1"/>
    <dgm:cxn modelId="{F7E49122-D83B-44DC-84D2-5698105059FA}" type="presParOf" srcId="{B19AEADD-DAC1-4123-ACB5-CAAC03C60F0E}" destId="{F534F0DA-E0FF-4361-BE07-199360FA862D}" srcOrd="2" destOrd="0" presId="urn:microsoft.com/office/officeart/2024/3/layout/verticalVisualTextBlock1"/>
    <dgm:cxn modelId="{C935DC45-81D7-4C8B-BA03-2095D42D0A85}" type="presParOf" srcId="{ACF9A548-A3B3-4788-87F7-873B5863E86E}" destId="{704BD33A-9B93-4EA5-ABF7-D0DBCF5A52DA}" srcOrd="3" destOrd="0" presId="urn:microsoft.com/office/officeart/2024/3/layout/verticalVisualTextBlock1"/>
    <dgm:cxn modelId="{3AEF8194-82DF-4018-BD90-DC398A296CA8}" type="presParOf" srcId="{ACF9A548-A3B3-4788-87F7-873B5863E86E}" destId="{AAC76D80-8361-4993-9ADD-5646C96474B5}" srcOrd="4" destOrd="0" presId="urn:microsoft.com/office/officeart/2024/3/layout/verticalVisualTextBlock1"/>
    <dgm:cxn modelId="{A891F54C-405F-4EBD-9721-DA3E296DBF17}" type="presParOf" srcId="{AAC76D80-8361-4993-9ADD-5646C96474B5}" destId="{49953215-BC17-4928-BB2D-7C8DD31DF730}" srcOrd="0" destOrd="0" presId="urn:microsoft.com/office/officeart/2024/3/layout/verticalVisualTextBlock1"/>
    <dgm:cxn modelId="{F916C3CB-EAF6-467A-9350-31FC1DE0B97A}" type="presParOf" srcId="{AAC76D80-8361-4993-9ADD-5646C96474B5}" destId="{8D6FB10C-58A9-4B15-9AE5-3B389DBBFF36}" srcOrd="1" destOrd="0" presId="urn:microsoft.com/office/officeart/2024/3/layout/verticalVisualTextBlock1"/>
    <dgm:cxn modelId="{5CFB81A6-2580-49C8-9E3F-9758FB0EC449}" type="presParOf" srcId="{AAC76D80-8361-4993-9ADD-5646C96474B5}" destId="{4F8C9F66-0D78-43F0-A8EF-D783ACD27F4A}"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C54B39-52A9-43D0-B782-0D1D2058AE2F}"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s-AR"/>
        </a:p>
      </dgm:t>
    </dgm:pt>
    <dgm:pt modelId="{D2715A00-0DDE-47C8-992B-6713533A6906}">
      <dgm:prSet/>
      <dgm:spPr/>
      <dgm:t>
        <a:bodyPr/>
        <a:lstStyle/>
        <a:p>
          <a:pPr>
            <a:lnSpc>
              <a:spcPct val="100000"/>
            </a:lnSpc>
            <a:defRPr b="1"/>
          </a:pPr>
          <a:r>
            <a:rPr lang="es-AR" dirty="0"/>
            <a:t>Edificio tipo </a:t>
          </a:r>
        </a:p>
      </dgm:t>
    </dgm:pt>
    <dgm:pt modelId="{DA73EC8A-3CBE-439B-BC02-6F368CAC4A4B}" type="parTrans" cxnId="{5D59BC04-DF40-4698-8DDD-AD8DD9EEA7B4}">
      <dgm:prSet/>
      <dgm:spPr/>
      <dgm:t>
        <a:bodyPr/>
        <a:lstStyle/>
        <a:p>
          <a:endParaRPr lang="es-AR"/>
        </a:p>
      </dgm:t>
    </dgm:pt>
    <dgm:pt modelId="{966339E6-A2B4-46A8-9AF6-BBCA4FDD242F}" type="sibTrans" cxnId="{5D59BC04-DF40-4698-8DDD-AD8DD9EEA7B4}">
      <dgm:prSet/>
      <dgm:spPr/>
      <dgm:t>
        <a:bodyPr/>
        <a:lstStyle/>
        <a:p>
          <a:pPr>
            <a:lnSpc>
              <a:spcPct val="100000"/>
            </a:lnSpc>
            <a:defRPr b="1"/>
          </a:pPr>
          <a:endParaRPr lang="es-AR"/>
        </a:p>
      </dgm:t>
    </dgm:pt>
    <dgm:pt modelId="{174460EE-3A15-43EC-88AC-E187A95A16D7}">
      <dgm:prSet/>
      <dgm:spPr/>
      <dgm:t>
        <a:bodyPr/>
        <a:lstStyle/>
        <a:p>
          <a:pPr>
            <a:lnSpc>
              <a:spcPct val="100000"/>
            </a:lnSpc>
          </a:pPr>
          <a:r>
            <a:rPr lang="es-AR" dirty="0"/>
            <a:t>Cada edificio estará desarrollado en un terreno de 360 m2, y constará de:</a:t>
          </a:r>
        </a:p>
        <a:p>
          <a:pPr>
            <a:lnSpc>
              <a:spcPct val="100000"/>
            </a:lnSpc>
          </a:pPr>
          <a:r>
            <a:rPr lang="es-AR" dirty="0"/>
            <a:t>Planta Baja con 4 unidades: </a:t>
          </a:r>
        </a:p>
        <a:p>
          <a:pPr>
            <a:lnSpc>
              <a:spcPct val="100000"/>
            </a:lnSpc>
          </a:pPr>
          <a:r>
            <a:rPr lang="es-AR" dirty="0"/>
            <a:t>1 Monoambiente, 1 dos ambientes, 2 departamentos de 3 ambientes. </a:t>
          </a:r>
        </a:p>
        <a:p>
          <a:pPr>
            <a:lnSpc>
              <a:spcPct val="100000"/>
            </a:lnSpc>
          </a:pPr>
          <a:r>
            <a:rPr lang="es-AR" dirty="0"/>
            <a:t>Planta Alta con 4 unidades manteniendo las mismas tipologías. </a:t>
          </a:r>
        </a:p>
        <a:p>
          <a:pPr>
            <a:lnSpc>
              <a:spcPct val="100000"/>
            </a:lnSpc>
          </a:pPr>
          <a:r>
            <a:rPr lang="es-AR" dirty="0"/>
            <a:t>4 espacios de cochera descubierta que estarán asignadas a las unidades de 3 ambientes.</a:t>
          </a:r>
        </a:p>
      </dgm:t>
    </dgm:pt>
    <dgm:pt modelId="{B63C2059-EB5F-43C0-907F-36993373870F}" type="parTrans" cxnId="{17705C17-82C7-4C30-86F8-99ED5D214CEA}">
      <dgm:prSet/>
      <dgm:spPr/>
      <dgm:t>
        <a:bodyPr/>
        <a:lstStyle/>
        <a:p>
          <a:endParaRPr lang="es-AR"/>
        </a:p>
      </dgm:t>
    </dgm:pt>
    <dgm:pt modelId="{7C6F6500-4AEB-48F7-B7A9-310CD7192F34}" type="sibTrans" cxnId="{17705C17-82C7-4C30-86F8-99ED5D214CEA}">
      <dgm:prSet/>
      <dgm:spPr/>
      <dgm:t>
        <a:bodyPr/>
        <a:lstStyle/>
        <a:p>
          <a:endParaRPr lang="es-AR"/>
        </a:p>
      </dgm:t>
    </dgm:pt>
    <dgm:pt modelId="{DBF50CD4-5DE6-4F44-884B-97304BF6B740}">
      <dgm:prSet/>
      <dgm:spPr/>
      <dgm:t>
        <a:bodyPr/>
        <a:lstStyle/>
        <a:p>
          <a:pPr>
            <a:lnSpc>
              <a:spcPct val="100000"/>
            </a:lnSpc>
            <a:defRPr b="1"/>
          </a:pPr>
          <a:r>
            <a:rPr lang="es-AR" dirty="0"/>
            <a:t>Espacios en las unidades</a:t>
          </a:r>
        </a:p>
      </dgm:t>
    </dgm:pt>
    <dgm:pt modelId="{B756536D-3D9E-4257-93C6-5DD4975D54DA}" type="parTrans" cxnId="{31022E60-147E-48B3-AA58-736A2A863EFB}">
      <dgm:prSet/>
      <dgm:spPr/>
      <dgm:t>
        <a:bodyPr/>
        <a:lstStyle/>
        <a:p>
          <a:endParaRPr lang="es-AR"/>
        </a:p>
      </dgm:t>
    </dgm:pt>
    <dgm:pt modelId="{9CFF7D5B-AEE3-4F66-8B8D-9407FB97374E}" type="sibTrans" cxnId="{31022E60-147E-48B3-AA58-736A2A863EFB}">
      <dgm:prSet/>
      <dgm:spPr/>
      <dgm:t>
        <a:bodyPr/>
        <a:lstStyle/>
        <a:p>
          <a:pPr>
            <a:lnSpc>
              <a:spcPct val="100000"/>
            </a:lnSpc>
            <a:defRPr b="1"/>
          </a:pPr>
          <a:endParaRPr lang="es-AR"/>
        </a:p>
      </dgm:t>
    </dgm:pt>
    <dgm:pt modelId="{41C7CC93-0B05-45D8-A078-C9CA559312E9}">
      <dgm:prSet/>
      <dgm:spPr/>
      <dgm:t>
        <a:bodyPr/>
        <a:lstStyle/>
        <a:p>
          <a:pPr>
            <a:lnSpc>
              <a:spcPct val="100000"/>
            </a:lnSpc>
          </a:pPr>
          <a:r>
            <a:rPr lang="es-AR" dirty="0"/>
            <a:t>Cada espacio en cada tipología brinda las características necesarias para la residencia de los trabajadores del sector. </a:t>
          </a:r>
        </a:p>
        <a:p>
          <a:pPr>
            <a:lnSpc>
              <a:spcPct val="100000"/>
            </a:lnSpc>
          </a:pPr>
          <a:r>
            <a:rPr lang="es-AR" dirty="0"/>
            <a:t>La capacidad de cada unidad es la requerida por las normas sindicales actuales. </a:t>
          </a:r>
        </a:p>
        <a:p>
          <a:pPr>
            <a:lnSpc>
              <a:spcPct val="100000"/>
            </a:lnSpc>
          </a:pPr>
          <a:r>
            <a:rPr lang="es-AR" dirty="0"/>
            <a:t>Monoambiente: 1 cama, Dos Ambientes: 2 camas. Tres Ambientes: 4 camas. </a:t>
          </a:r>
        </a:p>
      </dgm:t>
    </dgm:pt>
    <dgm:pt modelId="{CC8E868E-81CB-40A7-A4E5-64B83E714A22}" type="parTrans" cxnId="{01BE2D4F-6214-4397-A75F-A500CBB8C4AC}">
      <dgm:prSet/>
      <dgm:spPr/>
      <dgm:t>
        <a:bodyPr/>
        <a:lstStyle/>
        <a:p>
          <a:endParaRPr lang="es-AR"/>
        </a:p>
      </dgm:t>
    </dgm:pt>
    <dgm:pt modelId="{6F04EDCF-F7D9-473F-9C8F-C464D3D51031}" type="sibTrans" cxnId="{01BE2D4F-6214-4397-A75F-A500CBB8C4AC}">
      <dgm:prSet/>
      <dgm:spPr/>
      <dgm:t>
        <a:bodyPr/>
        <a:lstStyle/>
        <a:p>
          <a:endParaRPr lang="es-AR"/>
        </a:p>
      </dgm:t>
    </dgm:pt>
    <dgm:pt modelId="{FC32E1F7-3570-40B0-95C9-722B9883A296}">
      <dgm:prSet/>
      <dgm:spPr/>
      <dgm:t>
        <a:bodyPr/>
        <a:lstStyle/>
        <a:p>
          <a:pPr>
            <a:lnSpc>
              <a:spcPct val="100000"/>
            </a:lnSpc>
            <a:defRPr b="1"/>
          </a:pPr>
          <a:r>
            <a:rPr lang="es-AR" dirty="0"/>
            <a:t>Equipamiento y funcionalidad</a:t>
          </a:r>
        </a:p>
      </dgm:t>
    </dgm:pt>
    <dgm:pt modelId="{1EE008A6-1141-4B64-9AC3-51D64C45BEB0}" type="parTrans" cxnId="{87A519EF-CFF5-4154-B796-549A2BD0D3EF}">
      <dgm:prSet/>
      <dgm:spPr/>
      <dgm:t>
        <a:bodyPr/>
        <a:lstStyle/>
        <a:p>
          <a:endParaRPr lang="es-AR"/>
        </a:p>
      </dgm:t>
    </dgm:pt>
    <dgm:pt modelId="{41EA0AAA-1A3B-4AF7-AD3C-1FD1A8428F73}" type="sibTrans" cxnId="{87A519EF-CFF5-4154-B796-549A2BD0D3EF}">
      <dgm:prSet/>
      <dgm:spPr/>
      <dgm:t>
        <a:bodyPr/>
        <a:lstStyle/>
        <a:p>
          <a:endParaRPr lang="es-AR"/>
        </a:p>
      </dgm:t>
    </dgm:pt>
    <dgm:pt modelId="{EDD9302F-2AC0-4F57-BAA8-432CD8B0A9DA}">
      <dgm:prSet/>
      <dgm:spPr/>
      <dgm:t>
        <a:bodyPr/>
        <a:lstStyle/>
        <a:p>
          <a:pPr>
            <a:lnSpc>
              <a:spcPct val="100000"/>
            </a:lnSpc>
          </a:pPr>
          <a:r>
            <a:rPr lang="es-AR" dirty="0"/>
            <a:t>Cada unidad se entrega completamente equipada, incluyendo artefactos, mobiliario, vajilla, ropa de cama y todo lo necesario para comenzar a utilizarlas o rentarlas de inmediato. Se cuenta con un sistema local de Housing que cubre las necesidades diarias de limpieza, cambio de ropa blanca (dos veces por semana) y ocasionalmente reparaciones que pudiesen presentarse. </a:t>
          </a:r>
        </a:p>
      </dgm:t>
    </dgm:pt>
    <dgm:pt modelId="{49C195BD-5731-4577-AB6E-00BCB6882358}" type="parTrans" cxnId="{B09E261F-1CFC-4512-AFB2-9609379A8AC7}">
      <dgm:prSet/>
      <dgm:spPr/>
      <dgm:t>
        <a:bodyPr/>
        <a:lstStyle/>
        <a:p>
          <a:endParaRPr lang="es-AR"/>
        </a:p>
      </dgm:t>
    </dgm:pt>
    <dgm:pt modelId="{24B57643-2272-4263-9B61-2A546CC7AF83}" type="sibTrans" cxnId="{B09E261F-1CFC-4512-AFB2-9609379A8AC7}">
      <dgm:prSet/>
      <dgm:spPr/>
      <dgm:t>
        <a:bodyPr/>
        <a:lstStyle/>
        <a:p>
          <a:endParaRPr lang="es-AR"/>
        </a:p>
      </dgm:t>
    </dgm:pt>
    <dgm:pt modelId="{CBA856F7-332D-4706-9557-2E27A5E80C0F}" type="pres">
      <dgm:prSet presAssocID="{41C54B39-52A9-43D0-B782-0D1D2058AE2F}" presName="Root" presStyleCnt="0">
        <dgm:presLayoutVars>
          <dgm:dir/>
          <dgm:resizeHandles val="exact"/>
        </dgm:presLayoutVars>
      </dgm:prSet>
      <dgm:spPr/>
    </dgm:pt>
    <dgm:pt modelId="{94B198F9-17CD-4760-B494-F19C96DF8E99}" type="pres">
      <dgm:prSet presAssocID="{D2715A00-0DDE-47C8-992B-6713533A6906}" presName="Composite" presStyleCnt="0"/>
      <dgm:spPr/>
    </dgm:pt>
    <dgm:pt modelId="{F56503EE-A2BD-47C6-9FC8-3DBE41AF3BCE}" type="pres">
      <dgm:prSet presAssocID="{D2715A00-0DDE-47C8-992B-6713533A6906}" presName="Picture" presStyleLbl="node1" presStyleIdx="0" presStyleCnt="3" custLinFactNeighborX="-42056" custLinFactNeighborY="951"/>
      <dgm:spPr/>
    </dgm:pt>
    <dgm:pt modelId="{B3F77060-C968-4B83-89ED-864C2F13A073}" type="pres">
      <dgm:prSet presAssocID="{D2715A00-0DDE-47C8-992B-6713533A6906}" presName="Subtitle" presStyleLbl="revTx" presStyleIdx="0" presStyleCnt="6" custLinFactNeighborX="4332" custLinFactNeighborY="0">
        <dgm:presLayoutVars>
          <dgm:chMax val="0"/>
          <dgm:bulletEnabled/>
        </dgm:presLayoutVars>
      </dgm:prSet>
      <dgm:spPr/>
    </dgm:pt>
    <dgm:pt modelId="{4C8FBFC0-A0E5-44E4-A868-1A782D328273}" type="pres">
      <dgm:prSet presAssocID="{D2715A00-0DDE-47C8-992B-6713533A6906}" presName="Description" presStyleLbl="revTx" presStyleIdx="1" presStyleCnt="6">
        <dgm:presLayoutVars>
          <dgm:bulletEnabled/>
        </dgm:presLayoutVars>
      </dgm:prSet>
      <dgm:spPr/>
    </dgm:pt>
    <dgm:pt modelId="{5B52AD2B-DC7F-4EB8-BB4C-D53ED43E3281}" type="pres">
      <dgm:prSet presAssocID="{966339E6-A2B4-46A8-9AF6-BBCA4FDD242F}" presName="sibTrans" presStyleLbl="sibTrans2D1" presStyleIdx="0" presStyleCnt="0"/>
      <dgm:spPr/>
    </dgm:pt>
    <dgm:pt modelId="{5C91DB99-8C77-458A-A180-BD8A9A118329}" type="pres">
      <dgm:prSet presAssocID="{DBF50CD4-5DE6-4F44-884B-97304BF6B740}" presName="Composite" presStyleCnt="0"/>
      <dgm:spPr/>
    </dgm:pt>
    <dgm:pt modelId="{1A80A359-861F-494A-8367-2A385A442A60}" type="pres">
      <dgm:prSet presAssocID="{DBF50CD4-5DE6-4F44-884B-97304BF6B740}" presName="Picture" presStyleLbl="node1" presStyleIdx="1" presStyleCnt="3"/>
      <dgm:spPr/>
    </dgm:pt>
    <dgm:pt modelId="{40753F05-9BDD-4BD9-972C-C695A3BA7A78}" type="pres">
      <dgm:prSet presAssocID="{DBF50CD4-5DE6-4F44-884B-97304BF6B740}" presName="Subtitle" presStyleLbl="revTx" presStyleIdx="2" presStyleCnt="6">
        <dgm:presLayoutVars>
          <dgm:chMax val="0"/>
          <dgm:bulletEnabled/>
        </dgm:presLayoutVars>
      </dgm:prSet>
      <dgm:spPr/>
    </dgm:pt>
    <dgm:pt modelId="{538C530C-BEB4-497D-B353-7B915C16B5DD}" type="pres">
      <dgm:prSet presAssocID="{DBF50CD4-5DE6-4F44-884B-97304BF6B740}" presName="Description" presStyleLbl="revTx" presStyleIdx="3" presStyleCnt="6">
        <dgm:presLayoutVars>
          <dgm:bulletEnabled/>
        </dgm:presLayoutVars>
      </dgm:prSet>
      <dgm:spPr/>
    </dgm:pt>
    <dgm:pt modelId="{A35E5E5E-31DF-419E-B0A6-6C8F7AE92E59}" type="pres">
      <dgm:prSet presAssocID="{9CFF7D5B-AEE3-4F66-8B8D-9407FB97374E}" presName="sibTrans" presStyleLbl="sibTrans2D1" presStyleIdx="0" presStyleCnt="0"/>
      <dgm:spPr/>
    </dgm:pt>
    <dgm:pt modelId="{BF3E457C-E300-47B1-9901-E267875EA4EA}" type="pres">
      <dgm:prSet presAssocID="{FC32E1F7-3570-40B0-95C9-722B9883A296}" presName="Composite" presStyleCnt="0"/>
      <dgm:spPr/>
    </dgm:pt>
    <dgm:pt modelId="{DA5311F6-CDCE-430B-AC15-69084F8554BF}" type="pres">
      <dgm:prSet presAssocID="{FC32E1F7-3570-40B0-95C9-722B9883A296}" presName="Picture" presStyleLbl="node1" presStyleIdx="2" presStyleCnt="3"/>
      <dgm:spPr/>
    </dgm:pt>
    <dgm:pt modelId="{5BDF0621-E54C-4198-985E-FF94246F6F05}" type="pres">
      <dgm:prSet presAssocID="{FC32E1F7-3570-40B0-95C9-722B9883A296}" presName="Subtitle" presStyleLbl="revTx" presStyleIdx="4" presStyleCnt="6">
        <dgm:presLayoutVars>
          <dgm:chMax val="0"/>
          <dgm:bulletEnabled/>
        </dgm:presLayoutVars>
      </dgm:prSet>
      <dgm:spPr/>
    </dgm:pt>
    <dgm:pt modelId="{D8AB0542-BFA2-4E3D-A22C-33B738567075}" type="pres">
      <dgm:prSet presAssocID="{FC32E1F7-3570-40B0-95C9-722B9883A296}" presName="Description" presStyleLbl="revTx" presStyleIdx="5" presStyleCnt="6">
        <dgm:presLayoutVars>
          <dgm:bulletEnabled/>
        </dgm:presLayoutVars>
      </dgm:prSet>
      <dgm:spPr/>
    </dgm:pt>
  </dgm:ptLst>
  <dgm:cxnLst>
    <dgm:cxn modelId="{5D59BC04-DF40-4698-8DDD-AD8DD9EEA7B4}" srcId="{41C54B39-52A9-43D0-B782-0D1D2058AE2F}" destId="{D2715A00-0DDE-47C8-992B-6713533A6906}" srcOrd="0" destOrd="0" parTransId="{DA73EC8A-3CBE-439B-BC02-6F368CAC4A4B}" sibTransId="{966339E6-A2B4-46A8-9AF6-BBCA4FDD242F}"/>
    <dgm:cxn modelId="{17705C17-82C7-4C30-86F8-99ED5D214CEA}" srcId="{D2715A00-0DDE-47C8-992B-6713533A6906}" destId="{174460EE-3A15-43EC-88AC-E187A95A16D7}" srcOrd="0" destOrd="0" parTransId="{B63C2059-EB5F-43C0-907F-36993373870F}" sibTransId="{7C6F6500-4AEB-48F7-B7A9-310CD7192F34}"/>
    <dgm:cxn modelId="{B09E261F-1CFC-4512-AFB2-9609379A8AC7}" srcId="{FC32E1F7-3570-40B0-95C9-722B9883A296}" destId="{EDD9302F-2AC0-4F57-BAA8-432CD8B0A9DA}" srcOrd="0" destOrd="0" parTransId="{49C195BD-5731-4577-AB6E-00BCB6882358}" sibTransId="{24B57643-2272-4263-9B61-2A546CC7AF83}"/>
    <dgm:cxn modelId="{23BC3330-C4E7-4C0E-BEAF-C6A7B5225D7E}" type="presOf" srcId="{EDD9302F-2AC0-4F57-BAA8-432CD8B0A9DA}" destId="{D8AB0542-BFA2-4E3D-A22C-33B738567075}" srcOrd="0" destOrd="0" presId="urn:microsoft.com/office/officeart/2024/3/layout/verticalVisualTextBlock1"/>
    <dgm:cxn modelId="{3335F45C-3608-47DB-8CAD-1C98F1B1BFCC}" type="presOf" srcId="{9CFF7D5B-AEE3-4F66-8B8D-9407FB97374E}" destId="{A35E5E5E-31DF-419E-B0A6-6C8F7AE92E59}" srcOrd="0" destOrd="0" presId="urn:microsoft.com/office/officeart/2024/3/layout/verticalVisualTextBlock1"/>
    <dgm:cxn modelId="{31022E60-147E-48B3-AA58-736A2A863EFB}" srcId="{41C54B39-52A9-43D0-B782-0D1D2058AE2F}" destId="{DBF50CD4-5DE6-4F44-884B-97304BF6B740}" srcOrd="1" destOrd="0" parTransId="{B756536D-3D9E-4257-93C6-5DD4975D54DA}" sibTransId="{9CFF7D5B-AEE3-4F66-8B8D-9407FB97374E}"/>
    <dgm:cxn modelId="{2504D067-DD30-4268-AF1A-45C0D8108452}" type="presOf" srcId="{41C7CC93-0B05-45D8-A078-C9CA559312E9}" destId="{538C530C-BEB4-497D-B353-7B915C16B5DD}" srcOrd="0" destOrd="0" presId="urn:microsoft.com/office/officeart/2024/3/layout/verticalVisualTextBlock1"/>
    <dgm:cxn modelId="{01BE2D4F-6214-4397-A75F-A500CBB8C4AC}" srcId="{DBF50CD4-5DE6-4F44-884B-97304BF6B740}" destId="{41C7CC93-0B05-45D8-A078-C9CA559312E9}" srcOrd="0" destOrd="0" parTransId="{CC8E868E-81CB-40A7-A4E5-64B83E714A22}" sibTransId="{6F04EDCF-F7D9-473F-9C8F-C464D3D51031}"/>
    <dgm:cxn modelId="{358F6A55-E04E-42ED-A6FA-66435D3963CA}" type="presOf" srcId="{174460EE-3A15-43EC-88AC-E187A95A16D7}" destId="{4C8FBFC0-A0E5-44E4-A868-1A782D328273}" srcOrd="0" destOrd="0" presId="urn:microsoft.com/office/officeart/2024/3/layout/verticalVisualTextBlock1"/>
    <dgm:cxn modelId="{D682337B-7C88-46C9-8BAE-7A9B0DE799D7}" type="presOf" srcId="{FC32E1F7-3570-40B0-95C9-722B9883A296}" destId="{5BDF0621-E54C-4198-985E-FF94246F6F05}" srcOrd="0" destOrd="0" presId="urn:microsoft.com/office/officeart/2024/3/layout/verticalVisualTextBlock1"/>
    <dgm:cxn modelId="{BE912684-1894-4D5D-8C66-0B6D53B7D859}" type="presOf" srcId="{D2715A00-0DDE-47C8-992B-6713533A6906}" destId="{B3F77060-C968-4B83-89ED-864C2F13A073}" srcOrd="0" destOrd="0" presId="urn:microsoft.com/office/officeart/2024/3/layout/verticalVisualTextBlock1"/>
    <dgm:cxn modelId="{3B4BF4AD-5822-4009-A153-038C0EA55482}" type="presOf" srcId="{41C54B39-52A9-43D0-B782-0D1D2058AE2F}" destId="{CBA856F7-332D-4706-9557-2E27A5E80C0F}" srcOrd="0" destOrd="0" presId="urn:microsoft.com/office/officeart/2024/3/layout/verticalVisualTextBlock1"/>
    <dgm:cxn modelId="{4AC608D8-B5C4-4B2F-882E-4E9384D21E62}" type="presOf" srcId="{966339E6-A2B4-46A8-9AF6-BBCA4FDD242F}" destId="{5B52AD2B-DC7F-4EB8-BB4C-D53ED43E3281}" srcOrd="0" destOrd="0" presId="urn:microsoft.com/office/officeart/2024/3/layout/verticalVisualTextBlock1"/>
    <dgm:cxn modelId="{B428C6E3-47A9-4E51-9272-C08103F36E08}" type="presOf" srcId="{DBF50CD4-5DE6-4F44-884B-97304BF6B740}" destId="{40753F05-9BDD-4BD9-972C-C695A3BA7A78}" srcOrd="0" destOrd="0" presId="urn:microsoft.com/office/officeart/2024/3/layout/verticalVisualTextBlock1"/>
    <dgm:cxn modelId="{87A519EF-CFF5-4154-B796-549A2BD0D3EF}" srcId="{41C54B39-52A9-43D0-B782-0D1D2058AE2F}" destId="{FC32E1F7-3570-40B0-95C9-722B9883A296}" srcOrd="2" destOrd="0" parTransId="{1EE008A6-1141-4B64-9AC3-51D64C45BEB0}" sibTransId="{41EA0AAA-1A3B-4AF7-AD3C-1FD1A8428F73}"/>
    <dgm:cxn modelId="{80ECB837-D3A0-491E-AB5D-9CD27BE2FAA9}" type="presParOf" srcId="{CBA856F7-332D-4706-9557-2E27A5E80C0F}" destId="{94B198F9-17CD-4760-B494-F19C96DF8E99}" srcOrd="0" destOrd="0" presId="urn:microsoft.com/office/officeart/2024/3/layout/verticalVisualTextBlock1"/>
    <dgm:cxn modelId="{A040BDF5-482A-4C9A-9E0D-DBC78EB2F2BF}" type="presParOf" srcId="{94B198F9-17CD-4760-B494-F19C96DF8E99}" destId="{F56503EE-A2BD-47C6-9FC8-3DBE41AF3BCE}" srcOrd="0" destOrd="0" presId="urn:microsoft.com/office/officeart/2024/3/layout/verticalVisualTextBlock1"/>
    <dgm:cxn modelId="{598055A3-5A6B-4CC4-9D8D-FB3D481E0E89}" type="presParOf" srcId="{94B198F9-17CD-4760-B494-F19C96DF8E99}" destId="{B3F77060-C968-4B83-89ED-864C2F13A073}" srcOrd="1" destOrd="0" presId="urn:microsoft.com/office/officeart/2024/3/layout/verticalVisualTextBlock1"/>
    <dgm:cxn modelId="{725DB41B-BFF6-4533-8C9B-4895062AD8C2}" type="presParOf" srcId="{94B198F9-17CD-4760-B494-F19C96DF8E99}" destId="{4C8FBFC0-A0E5-44E4-A868-1A782D328273}" srcOrd="2" destOrd="0" presId="urn:microsoft.com/office/officeart/2024/3/layout/verticalVisualTextBlock1"/>
    <dgm:cxn modelId="{0400ED26-E109-4B9A-BE6F-1D178F014ECB}" type="presParOf" srcId="{CBA856F7-332D-4706-9557-2E27A5E80C0F}" destId="{5B52AD2B-DC7F-4EB8-BB4C-D53ED43E3281}" srcOrd="1" destOrd="0" presId="urn:microsoft.com/office/officeart/2024/3/layout/verticalVisualTextBlock1"/>
    <dgm:cxn modelId="{FD2770E3-0A87-404E-9EB6-7E23EC07DC9E}" type="presParOf" srcId="{CBA856F7-332D-4706-9557-2E27A5E80C0F}" destId="{5C91DB99-8C77-458A-A180-BD8A9A118329}" srcOrd="2" destOrd="0" presId="urn:microsoft.com/office/officeart/2024/3/layout/verticalVisualTextBlock1"/>
    <dgm:cxn modelId="{B321D9A8-E3D2-4884-B64C-9067947062B6}" type="presParOf" srcId="{5C91DB99-8C77-458A-A180-BD8A9A118329}" destId="{1A80A359-861F-494A-8367-2A385A442A60}" srcOrd="0" destOrd="0" presId="urn:microsoft.com/office/officeart/2024/3/layout/verticalVisualTextBlock1"/>
    <dgm:cxn modelId="{E15DDD67-430D-413D-943B-873867FFD5DE}" type="presParOf" srcId="{5C91DB99-8C77-458A-A180-BD8A9A118329}" destId="{40753F05-9BDD-4BD9-972C-C695A3BA7A78}" srcOrd="1" destOrd="0" presId="urn:microsoft.com/office/officeart/2024/3/layout/verticalVisualTextBlock1"/>
    <dgm:cxn modelId="{3D488687-3E1B-416B-9ED0-B225AD7D284F}" type="presParOf" srcId="{5C91DB99-8C77-458A-A180-BD8A9A118329}" destId="{538C530C-BEB4-497D-B353-7B915C16B5DD}" srcOrd="2" destOrd="0" presId="urn:microsoft.com/office/officeart/2024/3/layout/verticalVisualTextBlock1"/>
    <dgm:cxn modelId="{CD1B7BDE-2D19-4494-B9AA-2D65ADBACCC3}" type="presParOf" srcId="{CBA856F7-332D-4706-9557-2E27A5E80C0F}" destId="{A35E5E5E-31DF-419E-B0A6-6C8F7AE92E59}" srcOrd="3" destOrd="0" presId="urn:microsoft.com/office/officeart/2024/3/layout/verticalVisualTextBlock1"/>
    <dgm:cxn modelId="{04DCED1E-66EA-45EC-ACC0-0DBEE7942CFD}" type="presParOf" srcId="{CBA856F7-332D-4706-9557-2E27A5E80C0F}" destId="{BF3E457C-E300-47B1-9901-E267875EA4EA}" srcOrd="4" destOrd="0" presId="urn:microsoft.com/office/officeart/2024/3/layout/verticalVisualTextBlock1"/>
    <dgm:cxn modelId="{5C2DB2E4-9E45-421F-AB27-F16D1066F845}" type="presParOf" srcId="{BF3E457C-E300-47B1-9901-E267875EA4EA}" destId="{DA5311F6-CDCE-430B-AC15-69084F8554BF}" srcOrd="0" destOrd="0" presId="urn:microsoft.com/office/officeart/2024/3/layout/verticalVisualTextBlock1"/>
    <dgm:cxn modelId="{DE8384B1-710F-4FD4-B4F0-FDD2200211F5}" type="presParOf" srcId="{BF3E457C-E300-47B1-9901-E267875EA4EA}" destId="{5BDF0621-E54C-4198-985E-FF94246F6F05}" srcOrd="1" destOrd="0" presId="urn:microsoft.com/office/officeart/2024/3/layout/verticalVisualTextBlock1"/>
    <dgm:cxn modelId="{1292DAA0-7499-4EB1-B7ED-5DA4A907C28C}" type="presParOf" srcId="{BF3E457C-E300-47B1-9901-E267875EA4EA}" destId="{D8AB0542-BFA2-4E3D-A22C-33B738567075}"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A4DB0B-B897-4CE6-B94E-08DEB919F468}"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E51F471-80C4-4457-A979-42F2F256CEE9}">
      <dgm:prSet/>
      <dgm:spPr/>
      <dgm:t>
        <a:bodyPr/>
        <a:lstStyle/>
        <a:p>
          <a:pPr>
            <a:lnSpc>
              <a:spcPct val="100000"/>
            </a:lnSpc>
            <a:defRPr b="1"/>
          </a:pPr>
          <a:r>
            <a:rPr lang="en-US" b="0" i="0"/>
            <a:t>Potencial del Proyecto</a:t>
          </a:r>
          <a:endParaRPr lang="en-US"/>
        </a:p>
      </dgm:t>
    </dgm:pt>
    <dgm:pt modelId="{38D8965C-77A0-401D-850D-12CD9D286C4D}" type="parTrans" cxnId="{D95959A4-E404-49D7-84B1-BD1F40B2530F}">
      <dgm:prSet/>
      <dgm:spPr/>
      <dgm:t>
        <a:bodyPr/>
        <a:lstStyle/>
        <a:p>
          <a:endParaRPr lang="en-US"/>
        </a:p>
      </dgm:t>
    </dgm:pt>
    <dgm:pt modelId="{CA59F859-1588-48C6-8906-FFEB295296FC}" type="sibTrans" cxnId="{D95959A4-E404-49D7-84B1-BD1F40B2530F}">
      <dgm:prSet/>
      <dgm:spPr/>
      <dgm:t>
        <a:bodyPr/>
        <a:lstStyle/>
        <a:p>
          <a:pPr>
            <a:lnSpc>
              <a:spcPct val="100000"/>
            </a:lnSpc>
            <a:defRPr b="1"/>
          </a:pPr>
          <a:endParaRPr lang="en-US"/>
        </a:p>
      </dgm:t>
    </dgm:pt>
    <dgm:pt modelId="{EA586AB9-95B8-4A09-9B56-360FAADB2C98}">
      <dgm:prSet/>
      <dgm:spPr/>
      <dgm:t>
        <a:bodyPr/>
        <a:lstStyle/>
        <a:p>
          <a:pPr>
            <a:lnSpc>
              <a:spcPct val="100000"/>
            </a:lnSpc>
          </a:pPr>
          <a:r>
            <a:rPr lang="en-US" b="0" i="0" dirty="0"/>
            <a:t>Añelo Centro es un Proyecto de gran </a:t>
          </a:r>
          <a:r>
            <a:rPr lang="en-US" b="0" i="0" dirty="0" err="1"/>
            <a:t>Envergadura</a:t>
          </a:r>
          <a:r>
            <a:rPr lang="en-US" b="0" i="0" dirty="0"/>
            <a:t> </a:t>
          </a:r>
          <a:r>
            <a:rPr lang="en-US" b="0" i="0" dirty="0" err="1"/>
            <a:t>que</a:t>
          </a:r>
          <a:r>
            <a:rPr lang="en-US" b="0" i="0" dirty="0"/>
            <a:t> </a:t>
          </a:r>
          <a:r>
            <a:rPr lang="en-US" b="0" i="0" dirty="0" err="1"/>
            <a:t>incluye</a:t>
          </a:r>
          <a:r>
            <a:rPr lang="en-US" b="0" i="0" dirty="0"/>
            <a:t> un Desarrollo integral de las </a:t>
          </a:r>
          <a:r>
            <a:rPr lang="en-US" b="0" i="0" dirty="0" err="1"/>
            <a:t>hectareas</a:t>
          </a:r>
          <a:r>
            <a:rPr lang="en-US" b="0" i="0" dirty="0"/>
            <a:t> </a:t>
          </a:r>
          <a:r>
            <a:rPr lang="en-US" b="0" i="0" dirty="0" err="1"/>
            <a:t>destinadas</a:t>
          </a:r>
          <a:r>
            <a:rPr lang="en-US" b="0" i="0" dirty="0"/>
            <a:t> para </a:t>
          </a:r>
          <a:r>
            <a:rPr lang="en-US" b="0" i="0" dirty="0" err="1"/>
            <a:t>ello</a:t>
          </a:r>
          <a:r>
            <a:rPr lang="en-US" b="0" i="0" dirty="0"/>
            <a:t>. </a:t>
          </a:r>
        </a:p>
        <a:p>
          <a:pPr>
            <a:lnSpc>
              <a:spcPct val="100000"/>
            </a:lnSpc>
          </a:pPr>
          <a:r>
            <a:rPr lang="en-US" b="0" i="0" dirty="0"/>
            <a:t>Shale Residence, primer </a:t>
          </a:r>
          <a:r>
            <a:rPr lang="en-US" b="0" i="0" dirty="0" err="1"/>
            <a:t>etapa</a:t>
          </a:r>
          <a:r>
            <a:rPr lang="en-US" b="0" i="0" dirty="0"/>
            <a:t> </a:t>
          </a:r>
          <a:r>
            <a:rPr lang="en-US" b="0" i="0" dirty="0" err="1"/>
            <a:t>en</a:t>
          </a:r>
          <a:r>
            <a:rPr lang="en-US" b="0" i="0" dirty="0"/>
            <a:t> </a:t>
          </a:r>
          <a:r>
            <a:rPr lang="en-US" b="0" i="0" dirty="0" err="1"/>
            <a:t>ejecucion</a:t>
          </a:r>
          <a:r>
            <a:rPr lang="en-US" b="0" i="0"/>
            <a:t> se </a:t>
          </a:r>
          <a:r>
            <a:rPr lang="en-US" b="0" i="0" dirty="0" err="1"/>
            <a:t>destaca</a:t>
          </a:r>
          <a:r>
            <a:rPr lang="en-US" b="0" i="0" dirty="0"/>
            <a:t> </a:t>
          </a:r>
          <a:r>
            <a:rPr lang="en-US" b="0" i="0" dirty="0" err="1"/>
            <a:t>por</a:t>
          </a:r>
          <a:r>
            <a:rPr lang="en-US" b="0" i="0" dirty="0"/>
            <a:t> </a:t>
          </a:r>
          <a:r>
            <a:rPr lang="en-US" b="0" i="0" dirty="0" err="1"/>
            <a:t>su</a:t>
          </a:r>
          <a:r>
            <a:rPr lang="en-US" b="0" i="0" dirty="0"/>
            <a:t> gran </a:t>
          </a:r>
          <a:r>
            <a:rPr lang="en-US" b="0" i="0" dirty="0" err="1"/>
            <a:t>potencial</a:t>
          </a:r>
          <a:r>
            <a:rPr lang="en-US" b="0" i="0" dirty="0"/>
            <a:t> gracias a un </a:t>
          </a:r>
          <a:r>
            <a:rPr lang="en-US" b="0" i="0" dirty="0" err="1"/>
            <a:t>diseño</a:t>
          </a:r>
          <a:r>
            <a:rPr lang="en-US" b="0" i="0" dirty="0"/>
            <a:t> </a:t>
          </a:r>
          <a:r>
            <a:rPr lang="en-US" b="0" i="0" dirty="0" err="1"/>
            <a:t>cuidado</a:t>
          </a:r>
          <a:r>
            <a:rPr lang="en-US" b="0" i="0" dirty="0"/>
            <a:t> y </a:t>
          </a:r>
          <a:r>
            <a:rPr lang="en-US" b="0" i="0" dirty="0" err="1"/>
            <a:t>funcional</a:t>
          </a:r>
          <a:r>
            <a:rPr lang="en-US" b="0" i="0" dirty="0"/>
            <a:t> </a:t>
          </a:r>
          <a:r>
            <a:rPr lang="en-US" b="0" i="0" dirty="0" err="1"/>
            <a:t>que</a:t>
          </a:r>
          <a:r>
            <a:rPr lang="en-US" b="0" i="0" dirty="0"/>
            <a:t> </a:t>
          </a:r>
          <a:r>
            <a:rPr lang="en-US" b="0" i="0" dirty="0" err="1"/>
            <a:t>atrae</a:t>
          </a:r>
          <a:r>
            <a:rPr lang="en-US" b="0" i="0" dirty="0"/>
            <a:t> a </a:t>
          </a:r>
          <a:r>
            <a:rPr lang="en-US" b="0" i="0" dirty="0" err="1"/>
            <a:t>usuarios</a:t>
          </a:r>
          <a:r>
            <a:rPr lang="en-US" b="0" i="0" dirty="0"/>
            <a:t> </a:t>
          </a:r>
          <a:r>
            <a:rPr lang="en-US" b="0" i="0" dirty="0" err="1"/>
            <a:t>corporativos</a:t>
          </a:r>
          <a:r>
            <a:rPr lang="en-US" b="0" i="0" dirty="0"/>
            <a:t> e </a:t>
          </a:r>
          <a:r>
            <a:rPr lang="en-US" b="0" i="0" dirty="0" err="1"/>
            <a:t>inversores</a:t>
          </a:r>
          <a:r>
            <a:rPr lang="en-US" b="0" i="0" dirty="0"/>
            <a:t>.</a:t>
          </a:r>
          <a:endParaRPr lang="en-US" dirty="0"/>
        </a:p>
      </dgm:t>
    </dgm:pt>
    <dgm:pt modelId="{06C750EA-4ECD-4ED7-8EDB-499AA3AB5799}" type="parTrans" cxnId="{3DBE22A3-48C5-4EA1-8A50-114E2DC9BEDC}">
      <dgm:prSet/>
      <dgm:spPr/>
      <dgm:t>
        <a:bodyPr/>
        <a:lstStyle/>
        <a:p>
          <a:endParaRPr lang="en-US"/>
        </a:p>
      </dgm:t>
    </dgm:pt>
    <dgm:pt modelId="{2DF5CFAD-BBB5-4308-8300-5FED5E1BF588}" type="sibTrans" cxnId="{3DBE22A3-48C5-4EA1-8A50-114E2DC9BEDC}">
      <dgm:prSet/>
      <dgm:spPr/>
      <dgm:t>
        <a:bodyPr/>
        <a:lstStyle/>
        <a:p>
          <a:endParaRPr lang="en-US"/>
        </a:p>
      </dgm:t>
    </dgm:pt>
    <dgm:pt modelId="{7BC5A8A7-D035-446A-84C5-689B94B3B3C7}">
      <dgm:prSet/>
      <dgm:spPr/>
      <dgm:t>
        <a:bodyPr/>
        <a:lstStyle/>
        <a:p>
          <a:pPr>
            <a:lnSpc>
              <a:spcPct val="100000"/>
            </a:lnSpc>
            <a:defRPr b="1"/>
          </a:pPr>
          <a:r>
            <a:rPr lang="en-US" b="0" i="0"/>
            <a:t>Ubicación Estratégica</a:t>
          </a:r>
          <a:endParaRPr lang="en-US"/>
        </a:p>
      </dgm:t>
    </dgm:pt>
    <dgm:pt modelId="{741E897D-8D4F-4351-9850-59FB15B364E0}" type="parTrans" cxnId="{E4199988-029B-4946-9AE1-0A9693B035A6}">
      <dgm:prSet/>
      <dgm:spPr/>
      <dgm:t>
        <a:bodyPr/>
        <a:lstStyle/>
        <a:p>
          <a:endParaRPr lang="en-US"/>
        </a:p>
      </dgm:t>
    </dgm:pt>
    <dgm:pt modelId="{E71377DB-F858-462B-AB36-021959033311}" type="sibTrans" cxnId="{E4199988-029B-4946-9AE1-0A9693B035A6}">
      <dgm:prSet/>
      <dgm:spPr/>
      <dgm:t>
        <a:bodyPr/>
        <a:lstStyle/>
        <a:p>
          <a:pPr>
            <a:lnSpc>
              <a:spcPct val="100000"/>
            </a:lnSpc>
            <a:defRPr b="1"/>
          </a:pPr>
          <a:endParaRPr lang="en-US"/>
        </a:p>
      </dgm:t>
    </dgm:pt>
    <dgm:pt modelId="{BF0FE562-0B70-4435-9EF5-66A387AFC92D}">
      <dgm:prSet/>
      <dgm:spPr/>
      <dgm:t>
        <a:bodyPr/>
        <a:lstStyle/>
        <a:p>
          <a:pPr>
            <a:lnSpc>
              <a:spcPct val="100000"/>
            </a:lnSpc>
          </a:pPr>
          <a:r>
            <a:rPr lang="en-US" b="0" i="0" dirty="0"/>
            <a:t>La </a:t>
          </a:r>
          <a:r>
            <a:rPr lang="en-US" b="0" i="0" dirty="0" err="1"/>
            <a:t>ubicación</a:t>
          </a:r>
          <a:r>
            <a:rPr lang="en-US" b="0" i="0" dirty="0"/>
            <a:t> del proyecto es clave </a:t>
          </a:r>
          <a:r>
            <a:rPr lang="en-US" b="0" i="0" dirty="0" err="1"/>
            <a:t>por</a:t>
          </a:r>
          <a:r>
            <a:rPr lang="en-US" b="0" i="0" dirty="0"/>
            <a:t> </a:t>
          </a:r>
          <a:r>
            <a:rPr lang="en-US" b="0" i="0" dirty="0" err="1"/>
            <a:t>encontrarse</a:t>
          </a:r>
          <a:r>
            <a:rPr lang="en-US" b="0" i="0" dirty="0"/>
            <a:t> </a:t>
          </a:r>
          <a:r>
            <a:rPr lang="en-US" b="0" i="0" dirty="0" err="1"/>
            <a:t>en</a:t>
          </a:r>
          <a:r>
            <a:rPr lang="en-US" b="0" i="0" dirty="0"/>
            <a:t> </a:t>
          </a:r>
          <a:r>
            <a:rPr lang="en-US" b="0" i="0" dirty="0" err="1"/>
            <a:t>el</a:t>
          </a:r>
          <a:r>
            <a:rPr lang="en-US" b="0" i="0" dirty="0"/>
            <a:t> casco </a:t>
          </a:r>
          <a:r>
            <a:rPr lang="en-US" b="0" i="0" dirty="0" err="1"/>
            <a:t>centrico</a:t>
          </a:r>
          <a:r>
            <a:rPr lang="en-US" b="0" i="0" dirty="0"/>
            <a:t> de </a:t>
          </a:r>
          <a:r>
            <a:rPr lang="en-US" b="0" i="0" dirty="0" err="1"/>
            <a:t>Añelo</a:t>
          </a:r>
          <a:r>
            <a:rPr lang="en-US" b="0" i="0" dirty="0"/>
            <a:t>, </a:t>
          </a:r>
          <a:r>
            <a:rPr lang="en-US" b="0" i="0" dirty="0" err="1"/>
            <a:t>ofreciendo</a:t>
          </a:r>
          <a:r>
            <a:rPr lang="en-US" b="0" i="0" dirty="0"/>
            <a:t> </a:t>
          </a:r>
          <a:r>
            <a:rPr lang="en-US" b="0" i="0" dirty="0" err="1"/>
            <a:t>accesibilidad</a:t>
          </a:r>
          <a:r>
            <a:rPr lang="en-US" b="0" i="0" dirty="0"/>
            <a:t> y </a:t>
          </a:r>
          <a:r>
            <a:rPr lang="en-US" b="0" i="0" dirty="0" err="1"/>
            <a:t>conveniencia</a:t>
          </a:r>
          <a:r>
            <a:rPr lang="en-US" b="0" i="0" dirty="0"/>
            <a:t> para </a:t>
          </a:r>
          <a:r>
            <a:rPr lang="en-US" b="0" i="0" dirty="0" err="1"/>
            <a:t>los</a:t>
          </a:r>
          <a:r>
            <a:rPr lang="en-US" b="0" i="0" dirty="0"/>
            <a:t> </a:t>
          </a:r>
          <a:r>
            <a:rPr lang="en-US" b="0" i="0" dirty="0" err="1"/>
            <a:t>usuarios</a:t>
          </a:r>
          <a:r>
            <a:rPr lang="en-US" b="0" i="0" dirty="0"/>
            <a:t> finales.</a:t>
          </a:r>
          <a:endParaRPr lang="en-US" dirty="0"/>
        </a:p>
      </dgm:t>
    </dgm:pt>
    <dgm:pt modelId="{6C7E11FE-450A-4C62-8602-94AD66313148}" type="parTrans" cxnId="{9113535F-C4A7-474C-A810-A24C7DCF048A}">
      <dgm:prSet/>
      <dgm:spPr/>
      <dgm:t>
        <a:bodyPr/>
        <a:lstStyle/>
        <a:p>
          <a:endParaRPr lang="en-US"/>
        </a:p>
      </dgm:t>
    </dgm:pt>
    <dgm:pt modelId="{2C8158BD-32A8-4566-8622-583D33543CA0}" type="sibTrans" cxnId="{9113535F-C4A7-474C-A810-A24C7DCF048A}">
      <dgm:prSet/>
      <dgm:spPr/>
      <dgm:t>
        <a:bodyPr/>
        <a:lstStyle/>
        <a:p>
          <a:endParaRPr lang="en-US"/>
        </a:p>
      </dgm:t>
    </dgm:pt>
    <dgm:pt modelId="{1B776874-5E03-4092-9E5B-F5EEE7E4F431}">
      <dgm:prSet/>
      <dgm:spPr/>
      <dgm:t>
        <a:bodyPr/>
        <a:lstStyle/>
        <a:p>
          <a:pPr>
            <a:lnSpc>
              <a:spcPct val="100000"/>
            </a:lnSpc>
            <a:defRPr b="1"/>
          </a:pPr>
          <a:r>
            <a:rPr lang="en-US" b="0" i="0"/>
            <a:t>Estrategia de Mercado</a:t>
          </a:r>
          <a:endParaRPr lang="en-US"/>
        </a:p>
      </dgm:t>
    </dgm:pt>
    <dgm:pt modelId="{6FD7162D-D7E4-4A35-B397-17E4C13E6264}" type="parTrans" cxnId="{A9E18CA3-C4B6-44EC-9216-A7BC3D27199A}">
      <dgm:prSet/>
      <dgm:spPr/>
      <dgm:t>
        <a:bodyPr/>
        <a:lstStyle/>
        <a:p>
          <a:endParaRPr lang="en-US"/>
        </a:p>
      </dgm:t>
    </dgm:pt>
    <dgm:pt modelId="{0B935137-7495-474E-B371-1531B258293C}" type="sibTrans" cxnId="{A9E18CA3-C4B6-44EC-9216-A7BC3D27199A}">
      <dgm:prSet/>
      <dgm:spPr/>
      <dgm:t>
        <a:bodyPr/>
        <a:lstStyle/>
        <a:p>
          <a:endParaRPr lang="en-US"/>
        </a:p>
      </dgm:t>
    </dgm:pt>
    <dgm:pt modelId="{D8057F21-1C0B-4970-A629-AC8E9479FEF2}">
      <dgm:prSet/>
      <dgm:spPr/>
      <dgm:t>
        <a:bodyPr/>
        <a:lstStyle/>
        <a:p>
          <a:pPr>
            <a:lnSpc>
              <a:spcPct val="100000"/>
            </a:lnSpc>
          </a:pPr>
          <a:r>
            <a:rPr lang="en-US" b="0" i="0" dirty="0"/>
            <a:t>Una </a:t>
          </a:r>
          <a:r>
            <a:rPr lang="en-US" b="0" i="0" dirty="0" err="1"/>
            <a:t>sólida</a:t>
          </a:r>
          <a:r>
            <a:rPr lang="en-US" b="0" i="0" dirty="0"/>
            <a:t> </a:t>
          </a:r>
          <a:r>
            <a:rPr lang="en-US" b="0" i="0" dirty="0" err="1"/>
            <a:t>estrategia</a:t>
          </a:r>
          <a:r>
            <a:rPr lang="en-US" b="0" i="0" dirty="0"/>
            <a:t> de mercado </a:t>
          </a:r>
          <a:r>
            <a:rPr lang="en-US" b="0" i="0" dirty="0" err="1"/>
            <a:t>busca</a:t>
          </a:r>
          <a:r>
            <a:rPr lang="en-US" b="0" i="0" dirty="0"/>
            <a:t> </a:t>
          </a:r>
          <a:r>
            <a:rPr lang="en-US" b="0" i="0" dirty="0" err="1"/>
            <a:t>maximizar</a:t>
          </a:r>
          <a:r>
            <a:rPr lang="en-US" b="0" i="0" dirty="0"/>
            <a:t> </a:t>
          </a:r>
          <a:r>
            <a:rPr lang="en-US" b="0" i="0" dirty="0" err="1"/>
            <a:t>el</a:t>
          </a:r>
          <a:r>
            <a:rPr lang="en-US" b="0" i="0" dirty="0"/>
            <a:t> valor y </a:t>
          </a:r>
          <a:r>
            <a:rPr lang="en-US" b="0" i="0" dirty="0" err="1"/>
            <a:t>asegurar</a:t>
          </a:r>
          <a:r>
            <a:rPr lang="en-US" b="0" i="0" dirty="0"/>
            <a:t> la </a:t>
          </a:r>
          <a:r>
            <a:rPr lang="en-US" b="0" i="0" dirty="0" err="1"/>
            <a:t>obtencion</a:t>
          </a:r>
          <a:r>
            <a:rPr lang="en-US" b="0" i="0" dirty="0"/>
            <a:t> de la </a:t>
          </a:r>
          <a:r>
            <a:rPr lang="en-US" b="0" i="0" dirty="0" err="1"/>
            <a:t>renta</a:t>
          </a:r>
          <a:r>
            <a:rPr lang="en-US" b="0" i="0" dirty="0"/>
            <a:t> </a:t>
          </a:r>
          <a:r>
            <a:rPr lang="en-US" b="0" i="0" dirty="0" err="1"/>
            <a:t>esperada</a:t>
          </a:r>
          <a:r>
            <a:rPr lang="en-US" b="0" i="0" dirty="0"/>
            <a:t> a largo </a:t>
          </a:r>
          <a:r>
            <a:rPr lang="en-US" b="0" i="0" dirty="0" err="1"/>
            <a:t>plazo</a:t>
          </a:r>
          <a:r>
            <a:rPr lang="en-US" b="0" i="0" dirty="0"/>
            <a:t>, </a:t>
          </a:r>
          <a:r>
            <a:rPr lang="en-US" b="0" i="0" dirty="0" err="1"/>
            <a:t>en</a:t>
          </a:r>
          <a:r>
            <a:rPr lang="en-US" b="0" i="0" dirty="0"/>
            <a:t> un </a:t>
          </a:r>
          <a:r>
            <a:rPr lang="en-US" b="0" i="0" dirty="0" err="1"/>
            <a:t>contexto</a:t>
          </a:r>
          <a:r>
            <a:rPr lang="en-US" b="0" i="0" dirty="0"/>
            <a:t> </a:t>
          </a:r>
          <a:r>
            <a:rPr lang="en-US" b="0" i="0" dirty="0" err="1"/>
            <a:t>economico</a:t>
          </a:r>
          <a:r>
            <a:rPr lang="en-US" b="0" i="0" dirty="0"/>
            <a:t> de </a:t>
          </a:r>
          <a:r>
            <a:rPr lang="en-US" b="0" i="0" dirty="0" err="1"/>
            <a:t>crecimiento</a:t>
          </a:r>
          <a:r>
            <a:rPr lang="en-US" b="0" i="0" dirty="0"/>
            <a:t> del sector. </a:t>
          </a:r>
          <a:endParaRPr lang="en-US" dirty="0"/>
        </a:p>
      </dgm:t>
    </dgm:pt>
    <dgm:pt modelId="{DF2394E7-C16E-417F-A4B7-A737B5C95B2A}" type="parTrans" cxnId="{D114B416-9997-49B3-B590-24295E1646DE}">
      <dgm:prSet/>
      <dgm:spPr/>
      <dgm:t>
        <a:bodyPr/>
        <a:lstStyle/>
        <a:p>
          <a:endParaRPr lang="en-US"/>
        </a:p>
      </dgm:t>
    </dgm:pt>
    <dgm:pt modelId="{31013A24-3547-4B69-857B-6A4F5771F5C8}" type="sibTrans" cxnId="{D114B416-9997-49B3-B590-24295E1646DE}">
      <dgm:prSet/>
      <dgm:spPr/>
      <dgm:t>
        <a:bodyPr/>
        <a:lstStyle/>
        <a:p>
          <a:endParaRPr lang="en-US"/>
        </a:p>
      </dgm:t>
    </dgm:pt>
    <dgm:pt modelId="{721296EC-CF7D-451B-BBDA-26D69A007F8A}" type="pres">
      <dgm:prSet presAssocID="{93A4DB0B-B897-4CE6-B94E-08DEB919F468}" presName="Name0" presStyleCnt="0">
        <dgm:presLayoutVars>
          <dgm:dir/>
          <dgm:resizeHandles val="exact"/>
        </dgm:presLayoutVars>
      </dgm:prSet>
      <dgm:spPr/>
    </dgm:pt>
    <dgm:pt modelId="{FB565C2E-ED3A-4FEB-BA36-E1FEC9D171B4}" type="pres">
      <dgm:prSet presAssocID="{EE51F471-80C4-4457-A979-42F2F256CEE9}" presName="compNode" presStyleCnt="0"/>
      <dgm:spPr/>
    </dgm:pt>
    <dgm:pt modelId="{F62BA09C-73DA-46ED-8765-126D7898B9BB}" type="pres">
      <dgm:prSet presAssocID="{EE51F471-80C4-4457-A979-42F2F256CEE9}" presName="pictRect" presStyleLbl="revTx" presStyleIdx="0" presStyleCnt="6">
        <dgm:presLayoutVars>
          <dgm:chMax val="0"/>
          <dgm:bulletEnabled/>
        </dgm:presLayoutVars>
      </dgm:prSet>
      <dgm:spPr/>
    </dgm:pt>
    <dgm:pt modelId="{176C47F0-BC1F-40E2-A743-7499F57BCBEA}" type="pres">
      <dgm:prSet presAssocID="{EE51F471-80C4-4457-A979-42F2F256CEE9}" presName="textRect" presStyleLbl="revTx" presStyleIdx="1" presStyleCnt="6">
        <dgm:presLayoutVars>
          <dgm:bulletEnabled/>
        </dgm:presLayoutVars>
      </dgm:prSet>
      <dgm:spPr/>
    </dgm:pt>
    <dgm:pt modelId="{25FF5B94-5465-4D79-B813-DFBB0B77F437}" type="pres">
      <dgm:prSet presAssocID="{CA59F859-1588-48C6-8906-FFEB295296FC}" presName="sibTrans" presStyleLbl="sibTrans2D1" presStyleIdx="0" presStyleCnt="0"/>
      <dgm:spPr/>
    </dgm:pt>
    <dgm:pt modelId="{329290D4-6727-4FD4-83B4-5EBD85B3638C}" type="pres">
      <dgm:prSet presAssocID="{7BC5A8A7-D035-446A-84C5-689B94B3B3C7}" presName="compNode" presStyleCnt="0"/>
      <dgm:spPr/>
    </dgm:pt>
    <dgm:pt modelId="{7672FB4F-75B1-48CD-9E8C-7E5CF7B80E59}" type="pres">
      <dgm:prSet presAssocID="{7BC5A8A7-D035-446A-84C5-689B94B3B3C7}" presName="pictRect" presStyleLbl="revTx" presStyleIdx="2" presStyleCnt="6">
        <dgm:presLayoutVars>
          <dgm:chMax val="0"/>
          <dgm:bulletEnabled/>
        </dgm:presLayoutVars>
      </dgm:prSet>
      <dgm:spPr/>
    </dgm:pt>
    <dgm:pt modelId="{6B0612FD-1467-4366-846B-2B556FFC08A4}" type="pres">
      <dgm:prSet presAssocID="{7BC5A8A7-D035-446A-84C5-689B94B3B3C7}" presName="textRect" presStyleLbl="revTx" presStyleIdx="3" presStyleCnt="6">
        <dgm:presLayoutVars>
          <dgm:bulletEnabled/>
        </dgm:presLayoutVars>
      </dgm:prSet>
      <dgm:spPr/>
    </dgm:pt>
    <dgm:pt modelId="{DF714C0C-7BCE-4AE2-A486-4FCDBC915816}" type="pres">
      <dgm:prSet presAssocID="{E71377DB-F858-462B-AB36-021959033311}" presName="sibTrans" presStyleLbl="sibTrans2D1" presStyleIdx="0" presStyleCnt="0"/>
      <dgm:spPr/>
    </dgm:pt>
    <dgm:pt modelId="{B4D5B118-98F4-4E27-AD91-AF241FAAD4A4}" type="pres">
      <dgm:prSet presAssocID="{1B776874-5E03-4092-9E5B-F5EEE7E4F431}" presName="compNode" presStyleCnt="0"/>
      <dgm:spPr/>
    </dgm:pt>
    <dgm:pt modelId="{AF1D4992-57C5-4771-AFB6-C1DACCEB9C0D}" type="pres">
      <dgm:prSet presAssocID="{1B776874-5E03-4092-9E5B-F5EEE7E4F431}" presName="pictRect" presStyleLbl="revTx" presStyleIdx="4" presStyleCnt="6">
        <dgm:presLayoutVars>
          <dgm:chMax val="0"/>
          <dgm:bulletEnabled/>
        </dgm:presLayoutVars>
      </dgm:prSet>
      <dgm:spPr/>
    </dgm:pt>
    <dgm:pt modelId="{486F5617-73B4-4F87-809D-F1C7218CB0DB}" type="pres">
      <dgm:prSet presAssocID="{1B776874-5E03-4092-9E5B-F5EEE7E4F431}" presName="textRect" presStyleLbl="revTx" presStyleIdx="5" presStyleCnt="6">
        <dgm:presLayoutVars>
          <dgm:bulletEnabled/>
        </dgm:presLayoutVars>
      </dgm:prSet>
      <dgm:spPr/>
    </dgm:pt>
  </dgm:ptLst>
  <dgm:cxnLst>
    <dgm:cxn modelId="{D114B416-9997-49B3-B590-24295E1646DE}" srcId="{1B776874-5E03-4092-9E5B-F5EEE7E4F431}" destId="{D8057F21-1C0B-4970-A629-AC8E9479FEF2}" srcOrd="0" destOrd="0" parTransId="{DF2394E7-C16E-417F-A4B7-A737B5C95B2A}" sibTransId="{31013A24-3547-4B69-857B-6A4F5771F5C8}"/>
    <dgm:cxn modelId="{E024411F-0985-455C-AA62-B7D2877379D0}" type="presOf" srcId="{7BC5A8A7-D035-446A-84C5-689B94B3B3C7}" destId="{7672FB4F-75B1-48CD-9E8C-7E5CF7B80E59}" srcOrd="0" destOrd="0" presId="urn:microsoft.com/office/officeart/2024/3/layout/hArchList1"/>
    <dgm:cxn modelId="{1B0E4F2E-5E01-433F-94B6-8FD613A51A09}" type="presOf" srcId="{93A4DB0B-B897-4CE6-B94E-08DEB919F468}" destId="{721296EC-CF7D-451B-BBDA-26D69A007F8A}" srcOrd="0" destOrd="0" presId="urn:microsoft.com/office/officeart/2024/3/layout/hArchList1"/>
    <dgm:cxn modelId="{9113535F-C4A7-474C-A810-A24C7DCF048A}" srcId="{7BC5A8A7-D035-446A-84C5-689B94B3B3C7}" destId="{BF0FE562-0B70-4435-9EF5-66A387AFC92D}" srcOrd="0" destOrd="0" parTransId="{6C7E11FE-450A-4C62-8602-94AD66313148}" sibTransId="{2C8158BD-32A8-4566-8622-583D33543CA0}"/>
    <dgm:cxn modelId="{66F6B444-023F-4A3E-B5DA-1C06AB2CCAC7}" type="presOf" srcId="{D8057F21-1C0B-4970-A629-AC8E9479FEF2}" destId="{486F5617-73B4-4F87-809D-F1C7218CB0DB}" srcOrd="0" destOrd="0" presId="urn:microsoft.com/office/officeart/2024/3/layout/hArchList1"/>
    <dgm:cxn modelId="{5B910E45-7243-4EAF-9681-0BA279B5AE3E}" type="presOf" srcId="{CA59F859-1588-48C6-8906-FFEB295296FC}" destId="{25FF5B94-5465-4D79-B813-DFBB0B77F437}" srcOrd="0" destOrd="0" presId="urn:microsoft.com/office/officeart/2024/3/layout/hArchList1"/>
    <dgm:cxn modelId="{56638C79-EDE9-40C4-9C2A-358C016B1E40}" type="presOf" srcId="{E71377DB-F858-462B-AB36-021959033311}" destId="{DF714C0C-7BCE-4AE2-A486-4FCDBC915816}" srcOrd="0" destOrd="0" presId="urn:microsoft.com/office/officeart/2024/3/layout/hArchList1"/>
    <dgm:cxn modelId="{E4199988-029B-4946-9AE1-0A9693B035A6}" srcId="{93A4DB0B-B897-4CE6-B94E-08DEB919F468}" destId="{7BC5A8A7-D035-446A-84C5-689B94B3B3C7}" srcOrd="1" destOrd="0" parTransId="{741E897D-8D4F-4351-9850-59FB15B364E0}" sibTransId="{E71377DB-F858-462B-AB36-021959033311}"/>
    <dgm:cxn modelId="{5FAA1A9C-2A33-4A53-BFF9-44FA538BAC9D}" type="presOf" srcId="{EE51F471-80C4-4457-A979-42F2F256CEE9}" destId="{F62BA09C-73DA-46ED-8765-126D7898B9BB}" srcOrd="0" destOrd="0" presId="urn:microsoft.com/office/officeart/2024/3/layout/hArchList1"/>
    <dgm:cxn modelId="{3DBE22A3-48C5-4EA1-8A50-114E2DC9BEDC}" srcId="{EE51F471-80C4-4457-A979-42F2F256CEE9}" destId="{EA586AB9-95B8-4A09-9B56-360FAADB2C98}" srcOrd="0" destOrd="0" parTransId="{06C750EA-4ECD-4ED7-8EDB-499AA3AB5799}" sibTransId="{2DF5CFAD-BBB5-4308-8300-5FED5E1BF588}"/>
    <dgm:cxn modelId="{A9E18CA3-C4B6-44EC-9216-A7BC3D27199A}" srcId="{93A4DB0B-B897-4CE6-B94E-08DEB919F468}" destId="{1B776874-5E03-4092-9E5B-F5EEE7E4F431}" srcOrd="2" destOrd="0" parTransId="{6FD7162D-D7E4-4A35-B397-17E4C13E6264}" sibTransId="{0B935137-7495-474E-B371-1531B258293C}"/>
    <dgm:cxn modelId="{D95959A4-E404-49D7-84B1-BD1F40B2530F}" srcId="{93A4DB0B-B897-4CE6-B94E-08DEB919F468}" destId="{EE51F471-80C4-4457-A979-42F2F256CEE9}" srcOrd="0" destOrd="0" parTransId="{38D8965C-77A0-401D-850D-12CD9D286C4D}" sibTransId="{CA59F859-1588-48C6-8906-FFEB295296FC}"/>
    <dgm:cxn modelId="{70894FB2-DED6-4AE3-96D3-FF2DE6AF72B8}" type="presOf" srcId="{EA586AB9-95B8-4A09-9B56-360FAADB2C98}" destId="{176C47F0-BC1F-40E2-A743-7499F57BCBEA}" srcOrd="0" destOrd="0" presId="urn:microsoft.com/office/officeart/2024/3/layout/hArchList1"/>
    <dgm:cxn modelId="{3E9F5EB5-6AAD-46CE-9F3C-60C1793AB558}" type="presOf" srcId="{1B776874-5E03-4092-9E5B-F5EEE7E4F431}" destId="{AF1D4992-57C5-4771-AFB6-C1DACCEB9C0D}" srcOrd="0" destOrd="0" presId="urn:microsoft.com/office/officeart/2024/3/layout/hArchList1"/>
    <dgm:cxn modelId="{F22B39B6-F695-4934-8F44-F9074830ED07}" type="presOf" srcId="{BF0FE562-0B70-4435-9EF5-66A387AFC92D}" destId="{6B0612FD-1467-4366-846B-2B556FFC08A4}" srcOrd="0" destOrd="0" presId="urn:microsoft.com/office/officeart/2024/3/layout/hArchList1"/>
    <dgm:cxn modelId="{03A01424-6559-486B-B0CE-A411438C4E81}" type="presParOf" srcId="{721296EC-CF7D-451B-BBDA-26D69A007F8A}" destId="{FB565C2E-ED3A-4FEB-BA36-E1FEC9D171B4}" srcOrd="0" destOrd="0" presId="urn:microsoft.com/office/officeart/2024/3/layout/hArchList1"/>
    <dgm:cxn modelId="{2400C947-4CE2-497B-A962-15CD5EDFB495}" type="presParOf" srcId="{FB565C2E-ED3A-4FEB-BA36-E1FEC9D171B4}" destId="{F62BA09C-73DA-46ED-8765-126D7898B9BB}" srcOrd="0" destOrd="0" presId="urn:microsoft.com/office/officeart/2024/3/layout/hArchList1"/>
    <dgm:cxn modelId="{6BE44A92-41D3-4BA4-9688-0122D60C23EC}" type="presParOf" srcId="{FB565C2E-ED3A-4FEB-BA36-E1FEC9D171B4}" destId="{176C47F0-BC1F-40E2-A743-7499F57BCBEA}" srcOrd="1" destOrd="0" presId="urn:microsoft.com/office/officeart/2024/3/layout/hArchList1"/>
    <dgm:cxn modelId="{AE9D7C4B-44DD-4F72-913C-1C16093FDB56}" type="presParOf" srcId="{721296EC-CF7D-451B-BBDA-26D69A007F8A}" destId="{25FF5B94-5465-4D79-B813-DFBB0B77F437}" srcOrd="1" destOrd="0" presId="urn:microsoft.com/office/officeart/2024/3/layout/hArchList1"/>
    <dgm:cxn modelId="{871EBCFC-BAEA-4912-B5D3-5683708CE50D}" type="presParOf" srcId="{721296EC-CF7D-451B-BBDA-26D69A007F8A}" destId="{329290D4-6727-4FD4-83B4-5EBD85B3638C}" srcOrd="2" destOrd="0" presId="urn:microsoft.com/office/officeart/2024/3/layout/hArchList1"/>
    <dgm:cxn modelId="{F40D4928-99DB-4A29-957C-20167625F760}" type="presParOf" srcId="{329290D4-6727-4FD4-83B4-5EBD85B3638C}" destId="{7672FB4F-75B1-48CD-9E8C-7E5CF7B80E59}" srcOrd="0" destOrd="0" presId="urn:microsoft.com/office/officeart/2024/3/layout/hArchList1"/>
    <dgm:cxn modelId="{978CC771-AC7F-4CE6-BEC7-5CBF13276055}" type="presParOf" srcId="{329290D4-6727-4FD4-83B4-5EBD85B3638C}" destId="{6B0612FD-1467-4366-846B-2B556FFC08A4}" srcOrd="1" destOrd="0" presId="urn:microsoft.com/office/officeart/2024/3/layout/hArchList1"/>
    <dgm:cxn modelId="{39CB8FE5-8A75-43C5-9A57-F2A92BEC5053}" type="presParOf" srcId="{721296EC-CF7D-451B-BBDA-26D69A007F8A}" destId="{DF714C0C-7BCE-4AE2-A486-4FCDBC915816}" srcOrd="3" destOrd="0" presId="urn:microsoft.com/office/officeart/2024/3/layout/hArchList1"/>
    <dgm:cxn modelId="{73128D1A-E9A3-42C8-8208-6CB9AD1D9240}" type="presParOf" srcId="{721296EC-CF7D-451B-BBDA-26D69A007F8A}" destId="{B4D5B118-98F4-4E27-AD91-AF241FAAD4A4}" srcOrd="4" destOrd="0" presId="urn:microsoft.com/office/officeart/2024/3/layout/hArchList1"/>
    <dgm:cxn modelId="{C59FEE58-904D-43DE-8ADE-977DE9536279}" type="presParOf" srcId="{B4D5B118-98F4-4E27-AD91-AF241FAAD4A4}" destId="{AF1D4992-57C5-4771-AFB6-C1DACCEB9C0D}" srcOrd="0" destOrd="0" presId="urn:microsoft.com/office/officeart/2024/3/layout/hArchList1"/>
    <dgm:cxn modelId="{34239431-4E99-4387-BA7F-412E757AAA2B}" type="presParOf" srcId="{B4D5B118-98F4-4E27-AD91-AF241FAAD4A4}" destId="{486F5617-73B4-4F87-809D-F1C7218CB0DB}"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12F18-1E3A-4960-B935-E5B1EBDA2FE7}">
      <dsp:nvSpPr>
        <dsp:cNvPr id="0" name=""/>
        <dsp:cNvSpPr/>
      </dsp:nvSpPr>
      <dsp:spPr>
        <a:xfrm>
          <a:off x="0" y="0"/>
          <a:ext cx="1494829" cy="149482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CFAD4C2-BD9F-4D50-A666-F2FF7FD91380}">
      <dsp:nvSpPr>
        <dsp:cNvPr id="0" name=""/>
        <dsp:cNvSpPr/>
      </dsp:nvSpPr>
      <dsp:spPr>
        <a:xfrm>
          <a:off x="1674829" y="0"/>
          <a:ext cx="9288826" cy="372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s-AR" sz="1800" kern="1200" dirty="0"/>
            <a:t>Desarrollo Residencial con Ubicación Estratégica</a:t>
          </a:r>
        </a:p>
      </dsp:txBody>
      <dsp:txXfrm>
        <a:off x="1674829" y="0"/>
        <a:ext cx="9288826" cy="372360"/>
      </dsp:txXfrm>
    </dsp:sp>
    <dsp:sp modelId="{B1673B56-E97F-4DA5-8744-2ABE9E9106D8}">
      <dsp:nvSpPr>
        <dsp:cNvPr id="0" name=""/>
        <dsp:cNvSpPr/>
      </dsp:nvSpPr>
      <dsp:spPr>
        <a:xfrm>
          <a:off x="1674829" y="372360"/>
          <a:ext cx="9288826" cy="112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s-AR" sz="1400" kern="1200" dirty="0"/>
            <a:t>El proyecto se enfoca en ofrecer soluciones residenciales a las empresas del sector </a:t>
          </a:r>
          <a:r>
            <a:rPr lang="es-AR" sz="1400" kern="1200" dirty="0" err="1"/>
            <a:t>oil</a:t>
          </a:r>
          <a:r>
            <a:rPr lang="es-AR" sz="1400" kern="1200" dirty="0"/>
            <a:t> and gas y a sus derivadas en servicios, con una ubicación privilegiada en el casco urbano de Añelo, y con un desarrollo armónico, sustentable e integral destinado a satisfacer las necesidades de los huéspedes corporativos del sector.</a:t>
          </a:r>
        </a:p>
      </dsp:txBody>
      <dsp:txXfrm>
        <a:off x="1674829" y="372360"/>
        <a:ext cx="9288826" cy="1122468"/>
      </dsp:txXfrm>
    </dsp:sp>
    <dsp:sp modelId="{9B2D7CD0-DA71-4FC1-8F03-8BA84309DFBA}">
      <dsp:nvSpPr>
        <dsp:cNvPr id="0" name=""/>
        <dsp:cNvSpPr/>
      </dsp:nvSpPr>
      <dsp:spPr>
        <a:xfrm>
          <a:off x="0" y="1614415"/>
          <a:ext cx="1494829" cy="149482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88B735A-0179-4D3C-8D43-BF37593F2BA5}">
      <dsp:nvSpPr>
        <dsp:cNvPr id="0" name=""/>
        <dsp:cNvSpPr/>
      </dsp:nvSpPr>
      <dsp:spPr>
        <a:xfrm>
          <a:off x="1674829" y="1614415"/>
          <a:ext cx="9288826" cy="372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s-AR" sz="1800" kern="1200" dirty="0"/>
            <a:t>Calidad y funcionalidad</a:t>
          </a:r>
        </a:p>
      </dsp:txBody>
      <dsp:txXfrm>
        <a:off x="1674829" y="1614415"/>
        <a:ext cx="9288826" cy="372360"/>
      </dsp:txXfrm>
    </dsp:sp>
    <dsp:sp modelId="{F534F0DA-E0FF-4361-BE07-199360FA862D}">
      <dsp:nvSpPr>
        <dsp:cNvPr id="0" name=""/>
        <dsp:cNvSpPr/>
      </dsp:nvSpPr>
      <dsp:spPr>
        <a:xfrm>
          <a:off x="1674829" y="1986776"/>
          <a:ext cx="9288826" cy="112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s-AR" sz="1400" kern="1200" dirty="0"/>
            <a:t>Se ha priorizado la calidad constructiva, utilizando el sistema </a:t>
          </a:r>
          <a:r>
            <a:rPr lang="es-AR" sz="1400" kern="1200" dirty="0" err="1"/>
            <a:t>Cassaforma</a:t>
          </a:r>
          <a:r>
            <a:rPr lang="es-AR" sz="1400" kern="1200" dirty="0"/>
            <a:t>, el cual ha demostrado ser eficiente en todo tipo de construcciones en el país, además de ofrecer un menor tiempo de ejecución de obra comparado con otros sistemas. </a:t>
          </a:r>
        </a:p>
      </dsp:txBody>
      <dsp:txXfrm>
        <a:off x="1674829" y="1986776"/>
        <a:ext cx="9288826" cy="1122468"/>
      </dsp:txXfrm>
    </dsp:sp>
    <dsp:sp modelId="{49953215-BC17-4928-BB2D-7C8DD31DF730}">
      <dsp:nvSpPr>
        <dsp:cNvPr id="0" name=""/>
        <dsp:cNvSpPr/>
      </dsp:nvSpPr>
      <dsp:spPr>
        <a:xfrm>
          <a:off x="0" y="3228831"/>
          <a:ext cx="1494829" cy="149482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D6FB10C-58A9-4B15-9AE5-3B389DBBFF36}">
      <dsp:nvSpPr>
        <dsp:cNvPr id="0" name=""/>
        <dsp:cNvSpPr/>
      </dsp:nvSpPr>
      <dsp:spPr>
        <a:xfrm>
          <a:off x="1674829" y="3228831"/>
          <a:ext cx="9288826" cy="372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s-AR" sz="1800" kern="1200"/>
            <a:t>Enfoque en sostenibilidad</a:t>
          </a:r>
        </a:p>
      </dsp:txBody>
      <dsp:txXfrm>
        <a:off x="1674829" y="3228831"/>
        <a:ext cx="9288826" cy="372360"/>
      </dsp:txXfrm>
    </dsp:sp>
    <dsp:sp modelId="{4F8C9F66-0D78-43F0-A8EF-D783ACD27F4A}">
      <dsp:nvSpPr>
        <dsp:cNvPr id="0" name=""/>
        <dsp:cNvSpPr/>
      </dsp:nvSpPr>
      <dsp:spPr>
        <a:xfrm>
          <a:off x="1674829" y="3601192"/>
          <a:ext cx="9288826" cy="112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s-AR" sz="1400" kern="1200" dirty="0"/>
            <a:t>El proyecto SHALE Residence es parte de un </a:t>
          </a:r>
          <a:r>
            <a:rPr lang="es-AR" sz="1400" kern="1200" dirty="0" err="1"/>
            <a:t>MasterPlan</a:t>
          </a:r>
          <a:r>
            <a:rPr lang="es-AR" sz="1400" kern="1200" dirty="0"/>
            <a:t> – Añelo Centro, el cual incluye 32 Has. Con un desarrollo integral, el cual incluirá además de las zonas comerciales, un centro de salud, plazas, arbolado y paseo costero (al igual que en la ciudad de Neuquén), acompañado con los servicios municipales necesarios (pavimento, luminaria).</a:t>
          </a:r>
        </a:p>
      </dsp:txBody>
      <dsp:txXfrm>
        <a:off x="1674829" y="3601192"/>
        <a:ext cx="9288826" cy="1122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503EE-A2BD-47C6-9FC8-3DBE41AF3BCE}">
      <dsp:nvSpPr>
        <dsp:cNvPr id="0" name=""/>
        <dsp:cNvSpPr/>
      </dsp:nvSpPr>
      <dsp:spPr>
        <a:xfrm>
          <a:off x="0" y="13069"/>
          <a:ext cx="1374278" cy="13742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3F77060-C968-4B83-89ED-864C2F13A073}">
      <dsp:nvSpPr>
        <dsp:cNvPr id="0" name=""/>
        <dsp:cNvSpPr/>
      </dsp:nvSpPr>
      <dsp:spPr>
        <a:xfrm>
          <a:off x="1554278" y="0"/>
          <a:ext cx="9409377" cy="25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defRPr b="1"/>
          </a:pPr>
          <a:r>
            <a:rPr lang="es-AR" sz="1300" kern="1200" dirty="0"/>
            <a:t>Edificio tipo </a:t>
          </a:r>
        </a:p>
      </dsp:txBody>
      <dsp:txXfrm>
        <a:off x="1554278" y="0"/>
        <a:ext cx="9409377" cy="250750"/>
      </dsp:txXfrm>
    </dsp:sp>
    <dsp:sp modelId="{4C8FBFC0-A0E5-44E4-A868-1A782D328273}">
      <dsp:nvSpPr>
        <dsp:cNvPr id="0" name=""/>
        <dsp:cNvSpPr/>
      </dsp:nvSpPr>
      <dsp:spPr>
        <a:xfrm>
          <a:off x="1554278" y="250750"/>
          <a:ext cx="9409377" cy="1010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700" rIns="12700" bIns="12700" numCol="1" spcCol="1270" anchor="t" anchorCtr="0">
          <a:noAutofit/>
        </a:bodyPr>
        <a:lstStyle/>
        <a:p>
          <a:pPr marL="0" lvl="0" indent="0" algn="l" defTabSz="444500">
            <a:lnSpc>
              <a:spcPct val="100000"/>
            </a:lnSpc>
            <a:spcBef>
              <a:spcPct val="0"/>
            </a:spcBef>
            <a:spcAft>
              <a:spcPct val="35000"/>
            </a:spcAft>
            <a:buNone/>
          </a:pPr>
          <a:r>
            <a:rPr lang="es-AR" sz="1000" kern="1200" dirty="0"/>
            <a:t>Cada edificio estará desarrollado en un terreno de 360 m2, y constará de:</a:t>
          </a:r>
        </a:p>
        <a:p>
          <a:pPr marL="0" lvl="0" indent="0" algn="l" defTabSz="444500">
            <a:lnSpc>
              <a:spcPct val="100000"/>
            </a:lnSpc>
            <a:spcBef>
              <a:spcPct val="0"/>
            </a:spcBef>
            <a:spcAft>
              <a:spcPct val="35000"/>
            </a:spcAft>
            <a:buNone/>
          </a:pPr>
          <a:r>
            <a:rPr lang="es-AR" sz="1000" kern="1200" dirty="0"/>
            <a:t>Planta Baja con 4 unidades: </a:t>
          </a:r>
        </a:p>
        <a:p>
          <a:pPr marL="0" lvl="0" indent="0" algn="l" defTabSz="444500">
            <a:lnSpc>
              <a:spcPct val="100000"/>
            </a:lnSpc>
            <a:spcBef>
              <a:spcPct val="0"/>
            </a:spcBef>
            <a:spcAft>
              <a:spcPct val="35000"/>
            </a:spcAft>
            <a:buNone/>
          </a:pPr>
          <a:r>
            <a:rPr lang="es-AR" sz="1000" kern="1200" dirty="0"/>
            <a:t>1 Monoambiente, 1 dos ambientes, 2 departamentos de 3 ambientes. </a:t>
          </a:r>
        </a:p>
        <a:p>
          <a:pPr marL="0" lvl="0" indent="0" algn="l" defTabSz="444500">
            <a:lnSpc>
              <a:spcPct val="100000"/>
            </a:lnSpc>
            <a:spcBef>
              <a:spcPct val="0"/>
            </a:spcBef>
            <a:spcAft>
              <a:spcPct val="35000"/>
            </a:spcAft>
            <a:buNone/>
          </a:pPr>
          <a:r>
            <a:rPr lang="es-AR" sz="1000" kern="1200" dirty="0"/>
            <a:t>Planta Alta con 4 unidades manteniendo las mismas tipologías. </a:t>
          </a:r>
        </a:p>
        <a:p>
          <a:pPr marL="0" lvl="0" indent="0" algn="l" defTabSz="444500">
            <a:lnSpc>
              <a:spcPct val="100000"/>
            </a:lnSpc>
            <a:spcBef>
              <a:spcPct val="0"/>
            </a:spcBef>
            <a:spcAft>
              <a:spcPct val="35000"/>
            </a:spcAft>
            <a:buNone/>
          </a:pPr>
          <a:r>
            <a:rPr lang="es-AR" sz="1000" kern="1200" dirty="0"/>
            <a:t>4 espacios de cochera descubierta que estarán asignadas a las unidades de 3 ambientes.</a:t>
          </a:r>
        </a:p>
      </dsp:txBody>
      <dsp:txXfrm>
        <a:off x="1554278" y="250750"/>
        <a:ext cx="9409377" cy="1010205"/>
      </dsp:txXfrm>
    </dsp:sp>
    <dsp:sp modelId="{1A80A359-861F-494A-8367-2A385A442A60}">
      <dsp:nvSpPr>
        <dsp:cNvPr id="0" name=""/>
        <dsp:cNvSpPr/>
      </dsp:nvSpPr>
      <dsp:spPr>
        <a:xfrm>
          <a:off x="0" y="1484221"/>
          <a:ext cx="1374278" cy="13742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0753F05-9BDD-4BD9-972C-C695A3BA7A78}">
      <dsp:nvSpPr>
        <dsp:cNvPr id="0" name=""/>
        <dsp:cNvSpPr/>
      </dsp:nvSpPr>
      <dsp:spPr>
        <a:xfrm>
          <a:off x="1554278" y="1484221"/>
          <a:ext cx="9409377" cy="25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defRPr b="1"/>
          </a:pPr>
          <a:r>
            <a:rPr lang="es-AR" sz="1300" kern="1200" dirty="0"/>
            <a:t>Espacios en las unidades</a:t>
          </a:r>
        </a:p>
      </dsp:txBody>
      <dsp:txXfrm>
        <a:off x="1554278" y="1484221"/>
        <a:ext cx="9409377" cy="250750"/>
      </dsp:txXfrm>
    </dsp:sp>
    <dsp:sp modelId="{538C530C-BEB4-497D-B353-7B915C16B5DD}">
      <dsp:nvSpPr>
        <dsp:cNvPr id="0" name=""/>
        <dsp:cNvSpPr/>
      </dsp:nvSpPr>
      <dsp:spPr>
        <a:xfrm>
          <a:off x="1554278" y="1734971"/>
          <a:ext cx="9409377" cy="112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700" rIns="12700" bIns="12700" numCol="1" spcCol="1270" anchor="t" anchorCtr="0">
          <a:noAutofit/>
        </a:bodyPr>
        <a:lstStyle/>
        <a:p>
          <a:pPr marL="0" lvl="0" indent="0" algn="l" defTabSz="444500">
            <a:lnSpc>
              <a:spcPct val="100000"/>
            </a:lnSpc>
            <a:spcBef>
              <a:spcPct val="0"/>
            </a:spcBef>
            <a:spcAft>
              <a:spcPct val="35000"/>
            </a:spcAft>
            <a:buNone/>
          </a:pPr>
          <a:r>
            <a:rPr lang="es-AR" sz="1000" kern="1200" dirty="0"/>
            <a:t>Cada espacio en cada tipología brinda las características necesarias para la residencia de los trabajadores del sector. </a:t>
          </a:r>
        </a:p>
        <a:p>
          <a:pPr marL="0" lvl="0" indent="0" algn="l" defTabSz="444500">
            <a:lnSpc>
              <a:spcPct val="100000"/>
            </a:lnSpc>
            <a:spcBef>
              <a:spcPct val="0"/>
            </a:spcBef>
            <a:spcAft>
              <a:spcPct val="35000"/>
            </a:spcAft>
            <a:buNone/>
          </a:pPr>
          <a:r>
            <a:rPr lang="es-AR" sz="1000" kern="1200" dirty="0"/>
            <a:t>La capacidad de cada unidad es la requerida por las normas sindicales actuales. </a:t>
          </a:r>
        </a:p>
        <a:p>
          <a:pPr marL="0" lvl="0" indent="0" algn="l" defTabSz="444500">
            <a:lnSpc>
              <a:spcPct val="100000"/>
            </a:lnSpc>
            <a:spcBef>
              <a:spcPct val="0"/>
            </a:spcBef>
            <a:spcAft>
              <a:spcPct val="35000"/>
            </a:spcAft>
            <a:buNone/>
          </a:pPr>
          <a:r>
            <a:rPr lang="es-AR" sz="1000" kern="1200" dirty="0"/>
            <a:t>Monoambiente: 1 cama, Dos Ambientes: 2 camas. Tres Ambientes: 4 camas. </a:t>
          </a:r>
        </a:p>
      </dsp:txBody>
      <dsp:txXfrm>
        <a:off x="1554278" y="1734971"/>
        <a:ext cx="9409377" cy="1123528"/>
      </dsp:txXfrm>
    </dsp:sp>
    <dsp:sp modelId="{DA5311F6-CDCE-430B-AC15-69084F8554BF}">
      <dsp:nvSpPr>
        <dsp:cNvPr id="0" name=""/>
        <dsp:cNvSpPr/>
      </dsp:nvSpPr>
      <dsp:spPr>
        <a:xfrm>
          <a:off x="0" y="2968442"/>
          <a:ext cx="1374278" cy="13742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BDF0621-E54C-4198-985E-FF94246F6F05}">
      <dsp:nvSpPr>
        <dsp:cNvPr id="0" name=""/>
        <dsp:cNvSpPr/>
      </dsp:nvSpPr>
      <dsp:spPr>
        <a:xfrm>
          <a:off x="1554278" y="2968442"/>
          <a:ext cx="9409377" cy="25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defRPr b="1"/>
          </a:pPr>
          <a:r>
            <a:rPr lang="es-AR" sz="1300" kern="1200" dirty="0"/>
            <a:t>Equipamiento y funcionalidad</a:t>
          </a:r>
        </a:p>
      </dsp:txBody>
      <dsp:txXfrm>
        <a:off x="1554278" y="2968442"/>
        <a:ext cx="9409377" cy="250750"/>
      </dsp:txXfrm>
    </dsp:sp>
    <dsp:sp modelId="{D8AB0542-BFA2-4E3D-A22C-33B738567075}">
      <dsp:nvSpPr>
        <dsp:cNvPr id="0" name=""/>
        <dsp:cNvSpPr/>
      </dsp:nvSpPr>
      <dsp:spPr>
        <a:xfrm>
          <a:off x="1554278" y="3219192"/>
          <a:ext cx="9409377" cy="112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700" rIns="12700" bIns="12700" numCol="1" spcCol="1270" anchor="t" anchorCtr="0">
          <a:noAutofit/>
        </a:bodyPr>
        <a:lstStyle/>
        <a:p>
          <a:pPr marL="0" lvl="0" indent="0" algn="l" defTabSz="444500">
            <a:lnSpc>
              <a:spcPct val="100000"/>
            </a:lnSpc>
            <a:spcBef>
              <a:spcPct val="0"/>
            </a:spcBef>
            <a:spcAft>
              <a:spcPct val="35000"/>
            </a:spcAft>
            <a:buNone/>
          </a:pPr>
          <a:r>
            <a:rPr lang="es-AR" sz="1000" kern="1200" dirty="0"/>
            <a:t>Cada unidad se entrega completamente equipada, incluyendo artefactos, mobiliario, vajilla, ropa de cama y todo lo necesario para comenzar a utilizarlas o rentarlas de inmediato. Se cuenta con un sistema local de Housing que cubre las necesidades diarias de limpieza, cambio de ropa blanca (dos veces por semana) y ocasionalmente reparaciones que pudiesen presentarse. </a:t>
          </a:r>
        </a:p>
      </dsp:txBody>
      <dsp:txXfrm>
        <a:off x="1554278" y="3219192"/>
        <a:ext cx="9409377" cy="11235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BA09C-73DA-46ED-8765-126D7898B9BB}">
      <dsp:nvSpPr>
        <dsp:cNvPr id="0" name=""/>
        <dsp:cNvSpPr/>
      </dsp:nvSpPr>
      <dsp:spPr>
        <a:xfrm>
          <a:off x="0" y="0"/>
          <a:ext cx="3428999" cy="342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b="0" i="0" kern="1200"/>
            <a:t>Potencial del Proyecto</a:t>
          </a:r>
          <a:endParaRPr lang="en-US" sz="1800" kern="1200"/>
        </a:p>
      </dsp:txBody>
      <dsp:txXfrm>
        <a:off x="0" y="0"/>
        <a:ext cx="3428999" cy="342899"/>
      </dsp:txXfrm>
    </dsp:sp>
    <dsp:sp modelId="{176C47F0-BC1F-40E2-A743-7499F57BCBEA}">
      <dsp:nvSpPr>
        <dsp:cNvPr id="0" name=""/>
        <dsp:cNvSpPr/>
      </dsp:nvSpPr>
      <dsp:spPr>
        <a:xfrm>
          <a:off x="0" y="342899"/>
          <a:ext cx="3428999" cy="2340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b="0" i="0" kern="1200" dirty="0"/>
            <a:t>Añelo Centro es un Proyecto de gran </a:t>
          </a:r>
          <a:r>
            <a:rPr lang="en-US" sz="1400" b="0" i="0" kern="1200" dirty="0" err="1"/>
            <a:t>Envergadura</a:t>
          </a:r>
          <a:r>
            <a:rPr lang="en-US" sz="1400" b="0" i="0" kern="1200" dirty="0"/>
            <a:t> </a:t>
          </a:r>
          <a:r>
            <a:rPr lang="en-US" sz="1400" b="0" i="0" kern="1200" dirty="0" err="1"/>
            <a:t>que</a:t>
          </a:r>
          <a:r>
            <a:rPr lang="en-US" sz="1400" b="0" i="0" kern="1200" dirty="0"/>
            <a:t> </a:t>
          </a:r>
          <a:r>
            <a:rPr lang="en-US" sz="1400" b="0" i="0" kern="1200" dirty="0" err="1"/>
            <a:t>incluye</a:t>
          </a:r>
          <a:r>
            <a:rPr lang="en-US" sz="1400" b="0" i="0" kern="1200" dirty="0"/>
            <a:t> un Desarrollo integral de las </a:t>
          </a:r>
          <a:r>
            <a:rPr lang="en-US" sz="1400" b="0" i="0" kern="1200" dirty="0" err="1"/>
            <a:t>hectareas</a:t>
          </a:r>
          <a:r>
            <a:rPr lang="en-US" sz="1400" b="0" i="0" kern="1200" dirty="0"/>
            <a:t> </a:t>
          </a:r>
          <a:r>
            <a:rPr lang="en-US" sz="1400" b="0" i="0" kern="1200" dirty="0" err="1"/>
            <a:t>destinadas</a:t>
          </a:r>
          <a:r>
            <a:rPr lang="en-US" sz="1400" b="0" i="0" kern="1200" dirty="0"/>
            <a:t> para </a:t>
          </a:r>
          <a:r>
            <a:rPr lang="en-US" sz="1400" b="0" i="0" kern="1200" dirty="0" err="1"/>
            <a:t>ello</a:t>
          </a:r>
          <a:r>
            <a:rPr lang="en-US" sz="1400" b="0" i="0" kern="1200" dirty="0"/>
            <a:t>. </a:t>
          </a:r>
        </a:p>
        <a:p>
          <a:pPr marL="0" lvl="0" indent="0" algn="l" defTabSz="622300">
            <a:lnSpc>
              <a:spcPct val="100000"/>
            </a:lnSpc>
            <a:spcBef>
              <a:spcPct val="0"/>
            </a:spcBef>
            <a:spcAft>
              <a:spcPct val="35000"/>
            </a:spcAft>
            <a:buNone/>
          </a:pPr>
          <a:r>
            <a:rPr lang="en-US" sz="1400" b="0" i="0" kern="1200" dirty="0"/>
            <a:t>Shale Residence, primer </a:t>
          </a:r>
          <a:r>
            <a:rPr lang="en-US" sz="1400" b="0" i="0" kern="1200" dirty="0" err="1"/>
            <a:t>etapa</a:t>
          </a:r>
          <a:r>
            <a:rPr lang="en-US" sz="1400" b="0" i="0" kern="1200" dirty="0"/>
            <a:t> </a:t>
          </a:r>
          <a:r>
            <a:rPr lang="en-US" sz="1400" b="0" i="0" kern="1200" dirty="0" err="1"/>
            <a:t>en</a:t>
          </a:r>
          <a:r>
            <a:rPr lang="en-US" sz="1400" b="0" i="0" kern="1200" dirty="0"/>
            <a:t> </a:t>
          </a:r>
          <a:r>
            <a:rPr lang="en-US" sz="1400" b="0" i="0" kern="1200" dirty="0" err="1"/>
            <a:t>ejecucion</a:t>
          </a:r>
          <a:r>
            <a:rPr lang="en-US" sz="1400" b="0" i="0" kern="1200"/>
            <a:t> se </a:t>
          </a:r>
          <a:r>
            <a:rPr lang="en-US" sz="1400" b="0" i="0" kern="1200" dirty="0" err="1"/>
            <a:t>destaca</a:t>
          </a:r>
          <a:r>
            <a:rPr lang="en-US" sz="1400" b="0" i="0" kern="1200" dirty="0"/>
            <a:t> </a:t>
          </a:r>
          <a:r>
            <a:rPr lang="en-US" sz="1400" b="0" i="0" kern="1200" dirty="0" err="1"/>
            <a:t>por</a:t>
          </a:r>
          <a:r>
            <a:rPr lang="en-US" sz="1400" b="0" i="0" kern="1200" dirty="0"/>
            <a:t> </a:t>
          </a:r>
          <a:r>
            <a:rPr lang="en-US" sz="1400" b="0" i="0" kern="1200" dirty="0" err="1"/>
            <a:t>su</a:t>
          </a:r>
          <a:r>
            <a:rPr lang="en-US" sz="1400" b="0" i="0" kern="1200" dirty="0"/>
            <a:t> gran </a:t>
          </a:r>
          <a:r>
            <a:rPr lang="en-US" sz="1400" b="0" i="0" kern="1200" dirty="0" err="1"/>
            <a:t>potencial</a:t>
          </a:r>
          <a:r>
            <a:rPr lang="en-US" sz="1400" b="0" i="0" kern="1200" dirty="0"/>
            <a:t> gracias a un </a:t>
          </a:r>
          <a:r>
            <a:rPr lang="en-US" sz="1400" b="0" i="0" kern="1200" dirty="0" err="1"/>
            <a:t>diseño</a:t>
          </a:r>
          <a:r>
            <a:rPr lang="en-US" sz="1400" b="0" i="0" kern="1200" dirty="0"/>
            <a:t> </a:t>
          </a:r>
          <a:r>
            <a:rPr lang="en-US" sz="1400" b="0" i="0" kern="1200" dirty="0" err="1"/>
            <a:t>cuidado</a:t>
          </a:r>
          <a:r>
            <a:rPr lang="en-US" sz="1400" b="0" i="0" kern="1200" dirty="0"/>
            <a:t> y </a:t>
          </a:r>
          <a:r>
            <a:rPr lang="en-US" sz="1400" b="0" i="0" kern="1200" dirty="0" err="1"/>
            <a:t>funcional</a:t>
          </a:r>
          <a:r>
            <a:rPr lang="en-US" sz="1400" b="0" i="0" kern="1200" dirty="0"/>
            <a:t> </a:t>
          </a:r>
          <a:r>
            <a:rPr lang="en-US" sz="1400" b="0" i="0" kern="1200" dirty="0" err="1"/>
            <a:t>que</a:t>
          </a:r>
          <a:r>
            <a:rPr lang="en-US" sz="1400" b="0" i="0" kern="1200" dirty="0"/>
            <a:t> </a:t>
          </a:r>
          <a:r>
            <a:rPr lang="en-US" sz="1400" b="0" i="0" kern="1200" dirty="0" err="1"/>
            <a:t>atrae</a:t>
          </a:r>
          <a:r>
            <a:rPr lang="en-US" sz="1400" b="0" i="0" kern="1200" dirty="0"/>
            <a:t> a </a:t>
          </a:r>
          <a:r>
            <a:rPr lang="en-US" sz="1400" b="0" i="0" kern="1200" dirty="0" err="1"/>
            <a:t>usuarios</a:t>
          </a:r>
          <a:r>
            <a:rPr lang="en-US" sz="1400" b="0" i="0" kern="1200" dirty="0"/>
            <a:t> </a:t>
          </a:r>
          <a:r>
            <a:rPr lang="en-US" sz="1400" b="0" i="0" kern="1200" dirty="0" err="1"/>
            <a:t>corporativos</a:t>
          </a:r>
          <a:r>
            <a:rPr lang="en-US" sz="1400" b="0" i="0" kern="1200" dirty="0"/>
            <a:t> e </a:t>
          </a:r>
          <a:r>
            <a:rPr lang="en-US" sz="1400" b="0" i="0" kern="1200" dirty="0" err="1"/>
            <a:t>inversores</a:t>
          </a:r>
          <a:r>
            <a:rPr lang="en-US" sz="1400" b="0" i="0" kern="1200" dirty="0"/>
            <a:t>.</a:t>
          </a:r>
          <a:endParaRPr lang="en-US" sz="1400" kern="1200" dirty="0"/>
        </a:p>
      </dsp:txBody>
      <dsp:txXfrm>
        <a:off x="0" y="342899"/>
        <a:ext cx="3428999" cy="2340290"/>
      </dsp:txXfrm>
    </dsp:sp>
    <dsp:sp modelId="{7672FB4F-75B1-48CD-9E8C-7E5CF7B80E59}">
      <dsp:nvSpPr>
        <dsp:cNvPr id="0" name=""/>
        <dsp:cNvSpPr/>
      </dsp:nvSpPr>
      <dsp:spPr>
        <a:xfrm>
          <a:off x="3771899" y="0"/>
          <a:ext cx="3428999" cy="342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b="0" i="0" kern="1200"/>
            <a:t>Ubicación Estratégica</a:t>
          </a:r>
          <a:endParaRPr lang="en-US" sz="1800" kern="1200"/>
        </a:p>
      </dsp:txBody>
      <dsp:txXfrm>
        <a:off x="3771899" y="0"/>
        <a:ext cx="3428999" cy="342899"/>
      </dsp:txXfrm>
    </dsp:sp>
    <dsp:sp modelId="{6B0612FD-1467-4366-846B-2B556FFC08A4}">
      <dsp:nvSpPr>
        <dsp:cNvPr id="0" name=""/>
        <dsp:cNvSpPr/>
      </dsp:nvSpPr>
      <dsp:spPr>
        <a:xfrm>
          <a:off x="3771899" y="342899"/>
          <a:ext cx="3428999" cy="2340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b="0" i="0" kern="1200" dirty="0"/>
            <a:t>La </a:t>
          </a:r>
          <a:r>
            <a:rPr lang="en-US" sz="1400" b="0" i="0" kern="1200" dirty="0" err="1"/>
            <a:t>ubicación</a:t>
          </a:r>
          <a:r>
            <a:rPr lang="en-US" sz="1400" b="0" i="0" kern="1200" dirty="0"/>
            <a:t> del proyecto es clave </a:t>
          </a:r>
          <a:r>
            <a:rPr lang="en-US" sz="1400" b="0" i="0" kern="1200" dirty="0" err="1"/>
            <a:t>por</a:t>
          </a:r>
          <a:r>
            <a:rPr lang="en-US" sz="1400" b="0" i="0" kern="1200" dirty="0"/>
            <a:t> </a:t>
          </a:r>
          <a:r>
            <a:rPr lang="en-US" sz="1400" b="0" i="0" kern="1200" dirty="0" err="1"/>
            <a:t>encontrarse</a:t>
          </a:r>
          <a:r>
            <a:rPr lang="en-US" sz="1400" b="0" i="0" kern="1200" dirty="0"/>
            <a:t> </a:t>
          </a:r>
          <a:r>
            <a:rPr lang="en-US" sz="1400" b="0" i="0" kern="1200" dirty="0" err="1"/>
            <a:t>en</a:t>
          </a:r>
          <a:r>
            <a:rPr lang="en-US" sz="1400" b="0" i="0" kern="1200" dirty="0"/>
            <a:t> </a:t>
          </a:r>
          <a:r>
            <a:rPr lang="en-US" sz="1400" b="0" i="0" kern="1200" dirty="0" err="1"/>
            <a:t>el</a:t>
          </a:r>
          <a:r>
            <a:rPr lang="en-US" sz="1400" b="0" i="0" kern="1200" dirty="0"/>
            <a:t> casco </a:t>
          </a:r>
          <a:r>
            <a:rPr lang="en-US" sz="1400" b="0" i="0" kern="1200" dirty="0" err="1"/>
            <a:t>centrico</a:t>
          </a:r>
          <a:r>
            <a:rPr lang="en-US" sz="1400" b="0" i="0" kern="1200" dirty="0"/>
            <a:t> de </a:t>
          </a:r>
          <a:r>
            <a:rPr lang="en-US" sz="1400" b="0" i="0" kern="1200" dirty="0" err="1"/>
            <a:t>Añelo</a:t>
          </a:r>
          <a:r>
            <a:rPr lang="en-US" sz="1400" b="0" i="0" kern="1200" dirty="0"/>
            <a:t>, </a:t>
          </a:r>
          <a:r>
            <a:rPr lang="en-US" sz="1400" b="0" i="0" kern="1200" dirty="0" err="1"/>
            <a:t>ofreciendo</a:t>
          </a:r>
          <a:r>
            <a:rPr lang="en-US" sz="1400" b="0" i="0" kern="1200" dirty="0"/>
            <a:t> </a:t>
          </a:r>
          <a:r>
            <a:rPr lang="en-US" sz="1400" b="0" i="0" kern="1200" dirty="0" err="1"/>
            <a:t>accesibilidad</a:t>
          </a:r>
          <a:r>
            <a:rPr lang="en-US" sz="1400" b="0" i="0" kern="1200" dirty="0"/>
            <a:t> y </a:t>
          </a:r>
          <a:r>
            <a:rPr lang="en-US" sz="1400" b="0" i="0" kern="1200" dirty="0" err="1"/>
            <a:t>conveniencia</a:t>
          </a:r>
          <a:r>
            <a:rPr lang="en-US" sz="1400" b="0" i="0" kern="1200" dirty="0"/>
            <a:t> para </a:t>
          </a:r>
          <a:r>
            <a:rPr lang="en-US" sz="1400" b="0" i="0" kern="1200" dirty="0" err="1"/>
            <a:t>los</a:t>
          </a:r>
          <a:r>
            <a:rPr lang="en-US" sz="1400" b="0" i="0" kern="1200" dirty="0"/>
            <a:t> </a:t>
          </a:r>
          <a:r>
            <a:rPr lang="en-US" sz="1400" b="0" i="0" kern="1200" dirty="0" err="1"/>
            <a:t>usuarios</a:t>
          </a:r>
          <a:r>
            <a:rPr lang="en-US" sz="1400" b="0" i="0" kern="1200" dirty="0"/>
            <a:t> finales.</a:t>
          </a:r>
          <a:endParaRPr lang="en-US" sz="1400" kern="1200" dirty="0"/>
        </a:p>
      </dsp:txBody>
      <dsp:txXfrm>
        <a:off x="3771899" y="342899"/>
        <a:ext cx="3428999" cy="2340290"/>
      </dsp:txXfrm>
    </dsp:sp>
    <dsp:sp modelId="{AF1D4992-57C5-4771-AFB6-C1DACCEB9C0D}">
      <dsp:nvSpPr>
        <dsp:cNvPr id="0" name=""/>
        <dsp:cNvSpPr/>
      </dsp:nvSpPr>
      <dsp:spPr>
        <a:xfrm>
          <a:off x="7543800" y="0"/>
          <a:ext cx="3428999" cy="342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b="0" i="0" kern="1200"/>
            <a:t>Estrategia de Mercado</a:t>
          </a:r>
          <a:endParaRPr lang="en-US" sz="1800" kern="1200"/>
        </a:p>
      </dsp:txBody>
      <dsp:txXfrm>
        <a:off x="7543800" y="0"/>
        <a:ext cx="3428999" cy="342899"/>
      </dsp:txXfrm>
    </dsp:sp>
    <dsp:sp modelId="{486F5617-73B4-4F87-809D-F1C7218CB0DB}">
      <dsp:nvSpPr>
        <dsp:cNvPr id="0" name=""/>
        <dsp:cNvSpPr/>
      </dsp:nvSpPr>
      <dsp:spPr>
        <a:xfrm>
          <a:off x="7543800" y="342899"/>
          <a:ext cx="3428999" cy="2340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b="0" i="0" kern="1200" dirty="0"/>
            <a:t>Una </a:t>
          </a:r>
          <a:r>
            <a:rPr lang="en-US" sz="1400" b="0" i="0" kern="1200" dirty="0" err="1"/>
            <a:t>sólida</a:t>
          </a:r>
          <a:r>
            <a:rPr lang="en-US" sz="1400" b="0" i="0" kern="1200" dirty="0"/>
            <a:t> </a:t>
          </a:r>
          <a:r>
            <a:rPr lang="en-US" sz="1400" b="0" i="0" kern="1200" dirty="0" err="1"/>
            <a:t>estrategia</a:t>
          </a:r>
          <a:r>
            <a:rPr lang="en-US" sz="1400" b="0" i="0" kern="1200" dirty="0"/>
            <a:t> de mercado </a:t>
          </a:r>
          <a:r>
            <a:rPr lang="en-US" sz="1400" b="0" i="0" kern="1200" dirty="0" err="1"/>
            <a:t>busca</a:t>
          </a:r>
          <a:r>
            <a:rPr lang="en-US" sz="1400" b="0" i="0" kern="1200" dirty="0"/>
            <a:t> </a:t>
          </a:r>
          <a:r>
            <a:rPr lang="en-US" sz="1400" b="0" i="0" kern="1200" dirty="0" err="1"/>
            <a:t>maximizar</a:t>
          </a:r>
          <a:r>
            <a:rPr lang="en-US" sz="1400" b="0" i="0" kern="1200" dirty="0"/>
            <a:t> </a:t>
          </a:r>
          <a:r>
            <a:rPr lang="en-US" sz="1400" b="0" i="0" kern="1200" dirty="0" err="1"/>
            <a:t>el</a:t>
          </a:r>
          <a:r>
            <a:rPr lang="en-US" sz="1400" b="0" i="0" kern="1200" dirty="0"/>
            <a:t> valor y </a:t>
          </a:r>
          <a:r>
            <a:rPr lang="en-US" sz="1400" b="0" i="0" kern="1200" dirty="0" err="1"/>
            <a:t>asegurar</a:t>
          </a:r>
          <a:r>
            <a:rPr lang="en-US" sz="1400" b="0" i="0" kern="1200" dirty="0"/>
            <a:t> la </a:t>
          </a:r>
          <a:r>
            <a:rPr lang="en-US" sz="1400" b="0" i="0" kern="1200" dirty="0" err="1"/>
            <a:t>obtencion</a:t>
          </a:r>
          <a:r>
            <a:rPr lang="en-US" sz="1400" b="0" i="0" kern="1200" dirty="0"/>
            <a:t> de la </a:t>
          </a:r>
          <a:r>
            <a:rPr lang="en-US" sz="1400" b="0" i="0" kern="1200" dirty="0" err="1"/>
            <a:t>renta</a:t>
          </a:r>
          <a:r>
            <a:rPr lang="en-US" sz="1400" b="0" i="0" kern="1200" dirty="0"/>
            <a:t> </a:t>
          </a:r>
          <a:r>
            <a:rPr lang="en-US" sz="1400" b="0" i="0" kern="1200" dirty="0" err="1"/>
            <a:t>esperada</a:t>
          </a:r>
          <a:r>
            <a:rPr lang="en-US" sz="1400" b="0" i="0" kern="1200" dirty="0"/>
            <a:t> a largo </a:t>
          </a:r>
          <a:r>
            <a:rPr lang="en-US" sz="1400" b="0" i="0" kern="1200" dirty="0" err="1"/>
            <a:t>plazo</a:t>
          </a:r>
          <a:r>
            <a:rPr lang="en-US" sz="1400" b="0" i="0" kern="1200" dirty="0"/>
            <a:t>, </a:t>
          </a:r>
          <a:r>
            <a:rPr lang="en-US" sz="1400" b="0" i="0" kern="1200" dirty="0" err="1"/>
            <a:t>en</a:t>
          </a:r>
          <a:r>
            <a:rPr lang="en-US" sz="1400" b="0" i="0" kern="1200" dirty="0"/>
            <a:t> un </a:t>
          </a:r>
          <a:r>
            <a:rPr lang="en-US" sz="1400" b="0" i="0" kern="1200" dirty="0" err="1"/>
            <a:t>contexto</a:t>
          </a:r>
          <a:r>
            <a:rPr lang="en-US" sz="1400" b="0" i="0" kern="1200" dirty="0"/>
            <a:t> </a:t>
          </a:r>
          <a:r>
            <a:rPr lang="en-US" sz="1400" b="0" i="0" kern="1200" dirty="0" err="1"/>
            <a:t>economico</a:t>
          </a:r>
          <a:r>
            <a:rPr lang="en-US" sz="1400" b="0" i="0" kern="1200" dirty="0"/>
            <a:t> de </a:t>
          </a:r>
          <a:r>
            <a:rPr lang="en-US" sz="1400" b="0" i="0" kern="1200" dirty="0" err="1"/>
            <a:t>crecimiento</a:t>
          </a:r>
          <a:r>
            <a:rPr lang="en-US" sz="1400" b="0" i="0" kern="1200" dirty="0"/>
            <a:t> del sector. </a:t>
          </a:r>
          <a:endParaRPr lang="en-US" sz="1400" kern="1200" dirty="0"/>
        </a:p>
      </dsp:txBody>
      <dsp:txXfrm>
        <a:off x="7543800" y="342899"/>
        <a:ext cx="3428999" cy="2340290"/>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49055-7005-45EB-9B12-3FB3E6DCF845}" type="datetimeFigureOut">
              <a:rPr lang="es-AR" smtClean="0"/>
              <a:t>10/11/2025</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20514-FF66-4512-8B10-20188046191D}" type="slidenum">
              <a:rPr lang="es-AR" smtClean="0"/>
              <a:t>‹Nº›</a:t>
            </a:fld>
            <a:endParaRPr lang="es-AR"/>
          </a:p>
        </p:txBody>
      </p:sp>
    </p:spTree>
    <p:extLst>
      <p:ext uri="{BB962C8B-B14F-4D97-AF65-F5344CB8AC3E}">
        <p14:creationId xmlns:p14="http://schemas.microsoft.com/office/powerpoint/2010/main" val="156435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El contenido generado por IA puede ser incorrecto.
---
Esta presentación ofrece un análisis completo y propuestas estratégicas para el proyecto Shale Residence. Exploraremos desde una descripción general hasta el diseño arquitectónico, el mercado inmobiliario local y las recomendaciones para mejoras y desarrollos futuros.
</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1</a:t>
            </a:fld>
            <a:endParaRPr lang="es-AR"/>
          </a:p>
        </p:txBody>
      </p:sp>
    </p:spTree>
    <p:extLst>
      <p:ext uri="{BB962C8B-B14F-4D97-AF65-F5344CB8AC3E}">
        <p14:creationId xmlns:p14="http://schemas.microsoft.com/office/powerpoint/2010/main" val="3026168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
---
El proyecto busca posicionarse como un desarrollo residencial innovador que satisface las necesidades actuales y futuras de vivienda, enfatizando calidad, funcionalidad y sostenibilidad.
Origen de imagen: biblioteca de contenido de Microsoft 365
</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10</a:t>
            </a:fld>
            <a:endParaRPr lang="es-AR"/>
          </a:p>
        </p:txBody>
      </p:sp>
    </p:spTree>
    <p:extLst>
      <p:ext uri="{BB962C8B-B14F-4D97-AF65-F5344CB8AC3E}">
        <p14:creationId xmlns:p14="http://schemas.microsoft.com/office/powerpoint/2010/main" val="944985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a:t>
---
Se ofrecen diversas configuraciones que optimizan el uso del espacio, promoviendo ambientes confortables y flexibles para las diferentes necesidades de los residentes.
Origen de imagen: biblioteca de contenido de Microsoft 365
</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11</a:t>
            </a:fld>
            <a:endParaRPr lang="es-AR"/>
          </a:p>
        </p:txBody>
      </p:sp>
    </p:spTree>
    <p:extLst>
      <p:ext uri="{BB962C8B-B14F-4D97-AF65-F5344CB8AC3E}">
        <p14:creationId xmlns:p14="http://schemas.microsoft.com/office/powerpoint/2010/main" val="3480999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Examinaremos la demanda actual y futura de viviendas en la zona, la competencia existente y proyectos similares, así como las perspectivas de inversión y retorno para Shale Residence.</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16</a:t>
            </a:fld>
            <a:endParaRPr lang="es-AR"/>
          </a:p>
        </p:txBody>
      </p:sp>
    </p:spTree>
    <p:extLst>
      <p:ext uri="{BB962C8B-B14F-4D97-AF65-F5344CB8AC3E}">
        <p14:creationId xmlns:p14="http://schemas.microsoft.com/office/powerpoint/2010/main" val="4269275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a:t>
---
La zona presenta un crecimiento sostenido en la demanda habitacional, impulsada por factores demográficos y económicos que favorecen la inversión en desarrollos residenciales.
Origen de imagen: biblioteca de contenido de Microsoft 365
</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17</a:t>
            </a:fld>
            <a:endParaRPr lang="es-AR"/>
          </a:p>
        </p:txBody>
      </p:sp>
    </p:spTree>
    <p:extLst>
      <p:ext uri="{BB962C8B-B14F-4D97-AF65-F5344CB8AC3E}">
        <p14:creationId xmlns:p14="http://schemas.microsoft.com/office/powerpoint/2010/main" val="2122711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
---
Se evaluarán los desarrollos inmobiliarios comparables en la zona, sus fortalezas y debilidades, para identificar oportunidades y destacar la propuesta de valor de Shale Residence.
Origen de imagen: biblioteca de contenido de Microsoft 365
</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18</a:t>
            </a:fld>
            <a:endParaRPr lang="es-AR"/>
          </a:p>
        </p:txBody>
      </p:sp>
    </p:spTree>
    <p:extLst>
      <p:ext uri="{BB962C8B-B14F-4D97-AF65-F5344CB8AC3E}">
        <p14:creationId xmlns:p14="http://schemas.microsoft.com/office/powerpoint/2010/main" val="259548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a:t>
---
Analizaremos la rentabilidad esperada, la estabilidad del mercado y los riesgos asociados, ofreciendo una visión clara para potenciales inversionistas y stakeholders.
Origen de imagen: biblioteca de contenido de Microsoft 365
</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19</a:t>
            </a:fld>
            <a:endParaRPr lang="es-AR"/>
          </a:p>
        </p:txBody>
      </p:sp>
    </p:spTree>
    <p:extLst>
      <p:ext uri="{BB962C8B-B14F-4D97-AF65-F5344CB8AC3E}">
        <p14:creationId xmlns:p14="http://schemas.microsoft.com/office/powerpoint/2010/main" val="544446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Shale Residence es un proyecto con gran potencial, que combina un diseño cuidado, una buena ubicación y una sólida estrategia de mercado. Las propuestas presentadas buscan maximizar su éxito y valor a largo plazo.</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20</a:t>
            </a:fld>
            <a:endParaRPr lang="es-AR"/>
          </a:p>
        </p:txBody>
      </p:sp>
    </p:spTree>
    <p:extLst>
      <p:ext uri="{BB962C8B-B14F-4D97-AF65-F5344CB8AC3E}">
        <p14:creationId xmlns:p14="http://schemas.microsoft.com/office/powerpoint/2010/main" val="3308891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Abordaremos cuatro grandes áreas: la descripción general del proyecto, el diseño arquitectónico y funcionalidad, el análisis del mercado inmobiliario local, y las propuestas de mejora junto con consideraciones para el futuro del proyecto Shale Residence.</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2</a:t>
            </a:fld>
            <a:endParaRPr lang="es-AR"/>
          </a:p>
        </p:txBody>
      </p:sp>
    </p:spTree>
    <p:extLst>
      <p:ext uri="{BB962C8B-B14F-4D97-AF65-F5344CB8AC3E}">
        <p14:creationId xmlns:p14="http://schemas.microsoft.com/office/powerpoint/2010/main" val="114245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Para entender el proyecto, revisaremos su ubicación y contexto, las características principales del inmueble y la visión y objetivos que guían su desarrollo.</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3</a:t>
            </a:fld>
            <a:endParaRPr lang="es-AR"/>
          </a:p>
        </p:txBody>
      </p:sp>
    </p:spTree>
    <p:extLst>
      <p:ext uri="{BB962C8B-B14F-4D97-AF65-F5344CB8AC3E}">
        <p14:creationId xmlns:p14="http://schemas.microsoft.com/office/powerpoint/2010/main" val="353977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63FD5-5A66-4F37-712C-914EE85E1A8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D9B7501-F04C-1C8B-465B-6F92ADEB02CD}"/>
              </a:ext>
            </a:extLst>
          </p:cNvPr>
          <p:cNvSpPr>
            <a:spLocks noGrp="1" noRot="1" noChangeAspect="1"/>
          </p:cNvSpPr>
          <p:nvPr>
            <p:ph type="sldImg"/>
          </p:nvPr>
        </p:nvSpPr>
        <p:spPr/>
        <p:txBody>
          <a:bodyPr/>
          <a:lstStyle/>
          <a:p>
            <a:endParaRPr lang="es-AR"/>
          </a:p>
        </p:txBody>
      </p:sp>
      <p:sp>
        <p:nvSpPr>
          <p:cNvPr id="3" name="Marcador de notas 2">
            <a:extLst>
              <a:ext uri="{FF2B5EF4-FFF2-40B4-BE49-F238E27FC236}">
                <a16:creationId xmlns:a16="http://schemas.microsoft.com/office/drawing/2014/main" id="{FDB18D66-6CB5-1521-064D-5867389A696B}"/>
              </a:ext>
            </a:extLst>
          </p:cNvPr>
          <p:cNvSpPr>
            <a:spLocks noGrp="1"/>
          </p:cNvSpPr>
          <p:nvPr>
            <p:ph type="body" idx="1"/>
          </p:nvPr>
        </p:nvSpPr>
        <p:spPr/>
        <p:txBody>
          <a:bodyPr/>
          <a:lstStyle/>
          <a:p>
            <a:r>
              <a:rPr lang="es-AR" dirty="0"/>
              <a:t>
---
Shale Residence se sitúa en una zona estratégica, combinando accesibilidad urbana y un entorno natural privilegiado. Analizaremos el contexto urbano, la conectividad y el atractivo del área para futuros residentes.
Origen de imagen: biblioteca de contenido de Microsoft 365
</a:t>
            </a:r>
          </a:p>
        </p:txBody>
      </p:sp>
      <p:sp>
        <p:nvSpPr>
          <p:cNvPr id="4" name="Marcador de número de diapositiva 3">
            <a:extLst>
              <a:ext uri="{FF2B5EF4-FFF2-40B4-BE49-F238E27FC236}">
                <a16:creationId xmlns:a16="http://schemas.microsoft.com/office/drawing/2014/main" id="{0E9490A4-8616-6D38-5838-EED91806016D}"/>
              </a:ext>
            </a:extLst>
          </p:cNvPr>
          <p:cNvSpPr>
            <a:spLocks noGrp="1"/>
          </p:cNvSpPr>
          <p:nvPr>
            <p:ph type="sldNum" sz="quarter" idx="5"/>
          </p:nvPr>
        </p:nvSpPr>
        <p:spPr/>
        <p:txBody>
          <a:bodyPr/>
          <a:lstStyle/>
          <a:p>
            <a:fld id="{BF6D5F3E-463C-4389-A6D0-01571D15FD0E}" type="slidenum">
              <a:rPr lang="es-AR" smtClean="0"/>
              <a:t>4</a:t>
            </a:fld>
            <a:endParaRPr lang="es-AR"/>
          </a:p>
        </p:txBody>
      </p:sp>
    </p:spTree>
    <p:extLst>
      <p:ext uri="{BB962C8B-B14F-4D97-AF65-F5344CB8AC3E}">
        <p14:creationId xmlns:p14="http://schemas.microsoft.com/office/powerpoint/2010/main" val="2109949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
---
Se consideran oportunidades para ampliar el proyecto mediante nuevas fases, espacios comerciales o instalaciones recreativas, ampliando la oferta para residentes e inversionistas.
Origen de imagen: biblioteca de contenido de Microsoft 365
</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5</a:t>
            </a:fld>
            <a:endParaRPr lang="es-AR"/>
          </a:p>
        </p:txBody>
      </p:sp>
    </p:spTree>
    <p:extLst>
      <p:ext uri="{BB962C8B-B14F-4D97-AF65-F5344CB8AC3E}">
        <p14:creationId xmlns:p14="http://schemas.microsoft.com/office/powerpoint/2010/main" val="1073401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Esta sección profundiza en el estilo arquitectónico, los materiales empleados, la distribución de los espacios y los aspectos de accesibilidad y sostenibilidad incorporados en Shale Residence.</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6</a:t>
            </a:fld>
            <a:endParaRPr lang="es-AR"/>
          </a:p>
        </p:txBody>
      </p:sp>
    </p:spTree>
    <p:extLst>
      <p:ext uri="{BB962C8B-B14F-4D97-AF65-F5344CB8AC3E}">
        <p14:creationId xmlns:p14="http://schemas.microsoft.com/office/powerpoint/2010/main" val="60784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
---
Shale Residence se sitúa en una zona estratégica, combinando accesibilidad urbana y un entorno natural privilegiado. Analizaremos el contexto urbano, la conectividad y el atractivo del área para futuros residentes.
Origen de imagen: biblioteca de contenido de Microsoft 365
</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7</a:t>
            </a:fld>
            <a:endParaRPr lang="es-AR"/>
          </a:p>
        </p:txBody>
      </p:sp>
    </p:spTree>
    <p:extLst>
      <p:ext uri="{BB962C8B-B14F-4D97-AF65-F5344CB8AC3E}">
        <p14:creationId xmlns:p14="http://schemas.microsoft.com/office/powerpoint/2010/main" val="246270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dirty="0"/>
              <a:t>
---
El diseño combina modernidad con elementos que armonizan con el entorno, empleando materiales duraderos y eficientes. Analizaremos la elección de acabados y su contribución a la estética y funcionalidad del proyecto.
Origen de imagen: biblioteca de contenido de Microsoft 365
</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8</a:t>
            </a:fld>
            <a:endParaRPr lang="es-AR"/>
          </a:p>
        </p:txBody>
      </p:sp>
    </p:spTree>
    <p:extLst>
      <p:ext uri="{BB962C8B-B14F-4D97-AF65-F5344CB8AC3E}">
        <p14:creationId xmlns:p14="http://schemas.microsoft.com/office/powerpoint/2010/main" val="278438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AR"/>
          </a:p>
        </p:txBody>
      </p:sp>
      <p:sp>
        <p:nvSpPr>
          <p:cNvPr id="3" name="Marcador de notas 2"/>
          <p:cNvSpPr>
            <a:spLocks noGrp="1"/>
          </p:cNvSpPr>
          <p:nvPr>
            <p:ph type="body" idx="1"/>
          </p:nvPr>
        </p:nvSpPr>
        <p:spPr/>
        <p:txBody>
          <a:bodyPr/>
          <a:lstStyle/>
          <a:p>
            <a:r>
              <a:rPr lang="es-AR"/>
              <a:t>
---
El inmueble destaca por su arquitectura moderna, seguridad, y amenidades diseñadas para el confort y bienestar. Revisaremos sus aspectos constructivos, espacios comunes y servicios disponibles para los residentes.
Origen de imagen: biblioteca de contenido de Microsoft 365
</a:t>
            </a:r>
          </a:p>
        </p:txBody>
      </p:sp>
      <p:sp>
        <p:nvSpPr>
          <p:cNvPr id="4" name="Marcador de número de diapositiva 3"/>
          <p:cNvSpPr>
            <a:spLocks noGrp="1"/>
          </p:cNvSpPr>
          <p:nvPr>
            <p:ph type="sldNum" sz="quarter" idx="5"/>
          </p:nvPr>
        </p:nvSpPr>
        <p:spPr/>
        <p:txBody>
          <a:bodyPr/>
          <a:lstStyle/>
          <a:p>
            <a:fld id="{BF6D5F3E-463C-4389-A6D0-01571D15FD0E}" type="slidenum">
              <a:rPr lang="es-AR" smtClean="0"/>
              <a:t>9</a:t>
            </a:fld>
            <a:endParaRPr lang="es-AR"/>
          </a:p>
        </p:txBody>
      </p:sp>
    </p:spTree>
    <p:extLst>
      <p:ext uri="{BB962C8B-B14F-4D97-AF65-F5344CB8AC3E}">
        <p14:creationId xmlns:p14="http://schemas.microsoft.com/office/powerpoint/2010/main" val="347756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612646" y="685800"/>
            <a:ext cx="10055354" cy="4007406"/>
          </a:xfrm>
        </p:spPr>
        <p:txBody>
          <a:bodyPr vert="horz" lIns="91440" tIns="45720" rIns="91440" bIns="45720" rtlCol="0" anchor="t">
            <a:noAutofit/>
          </a:bodyPr>
          <a:lstStyle>
            <a:lvl1pPr>
              <a:defRPr lang="en-US" sz="9000" dirty="0">
                <a:solidFill>
                  <a:schemeClr val="bg2"/>
                </a:solidFill>
              </a:defRPr>
            </a:lvl1pPr>
          </a:lstStyle>
          <a:p>
            <a:pPr lvl="0" rtl="0"/>
            <a:r>
              <a:rPr lang="es"/>
              <a:t>Haga clic para modificar el estilo de título del patrón</a:t>
            </a:r>
          </a:p>
        </p:txBody>
      </p:sp>
      <p:sp>
        <p:nvSpPr>
          <p:cNvPr id="14" name="Subtítulo 2">
            <a:extLst>
              <a:ext uri="{FF2B5EF4-FFF2-40B4-BE49-F238E27FC236}">
                <a16:creationId xmlns:a16="http://schemas.microsoft.com/office/drawing/2014/main" id="{29A3647E-D38D-4EA6-ADC1-75AA53F8988F}"/>
              </a:ext>
            </a:extLst>
          </p:cNvPr>
          <p:cNvSpPr>
            <a:spLocks noGrp="1"/>
          </p:cNvSpPr>
          <p:nvPr>
            <p:ph type="subTitle" idx="1"/>
          </p:nvPr>
        </p:nvSpPr>
        <p:spPr>
          <a:xfrm>
            <a:off x="609598" y="5427002"/>
            <a:ext cx="9144001" cy="745198"/>
          </a:xfrm>
        </p:spPr>
        <p:txBody>
          <a:bodyPr vert="horz" lIns="91440" tIns="45720" rIns="91440" bIns="45720" rtlCol="0" anchor="t">
            <a:noAutofit/>
          </a:bodyPr>
          <a:lstStyle>
            <a:lvl1pPr>
              <a:defRPr lang="en-US" dirty="0">
                <a:solidFill>
                  <a:schemeClr val="bg2"/>
                </a:solidFill>
              </a:defRPr>
            </a:lvl1pPr>
          </a:lstStyle>
          <a:p>
            <a:pPr lvl="0" rtl="0"/>
            <a:r>
              <a:rPr lang="es"/>
              <a:t>Haga clic para editar el estilo de subtítulo del patrón</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noAutofit/>
          </a:bodyPr>
          <a:lstStyle>
            <a:lvl1pPr>
              <a:defRPr>
                <a:solidFill>
                  <a:schemeClr val="bg1"/>
                </a:solidFill>
              </a:defRPr>
            </a:lvl1pPr>
          </a:lstStyle>
          <a:p>
            <a:pPr rtl="0"/>
            <a:r>
              <a:rPr lang="es"/>
              <a:t>Ejemplo de Texto de pie de página</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noAutofit/>
          </a:bodyPr>
          <a:lstStyle>
            <a:lvl1pPr>
              <a:defRPr>
                <a:solidFill>
                  <a:schemeClr val="bg1"/>
                </a:solidFill>
              </a:defRPr>
            </a:lvl1pPr>
          </a:lstStyle>
          <a:p>
            <a:pPr rtl="0"/>
            <a:r>
              <a:rPr lang="en-US"/>
              <a:t>10/8/2025</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noAutofit/>
          </a:bodyPr>
          <a:lstStyle>
            <a:lvl1pPr>
              <a:defRPr>
                <a:solidFill>
                  <a:schemeClr val="bg1"/>
                </a:solidFill>
              </a:defRPr>
            </a:lvl1pPr>
          </a:lstStyle>
          <a:p>
            <a:pPr rtl="0"/>
            <a:fld id="{AEAA3239-9EA4-4A65-A281-97F994456D9F}" type="slidenum">
              <a:rPr lang="en-US" smtClean="0"/>
              <a:pPr rtl="0"/>
              <a:t>‹Nº›</a:t>
            </a:fld>
            <a:endParaRPr lang="en-US"/>
          </a:p>
        </p:txBody>
      </p:sp>
      <p:sp>
        <p:nvSpPr>
          <p:cNvPr id="7" name="Forma libre: Forma 6">
            <a:extLst>
              <a:ext uri="{FF2B5EF4-FFF2-40B4-BE49-F238E27FC236}">
                <a16:creationId xmlns:a16="http://schemas.microsoft.com/office/drawing/2014/main" id="{50459DEE-913E-5261-4E77-AF3657E3AE0B}"/>
              </a:ext>
            </a:extLst>
          </p:cNvPr>
          <p:cNvSpPr/>
          <p:nvPr/>
        </p:nvSpPr>
        <p:spPr>
          <a:xfrm>
            <a:off x="11250895" y="4648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pPr rtl="0"/>
            <a:endParaRPr lang="en-US"/>
          </a:p>
        </p:txBody>
      </p:sp>
      <p:sp>
        <p:nvSpPr>
          <p:cNvPr id="8" name="Forma libre: Forma 7">
            <a:extLst>
              <a:ext uri="{FF2B5EF4-FFF2-40B4-BE49-F238E27FC236}">
                <a16:creationId xmlns:a16="http://schemas.microsoft.com/office/drawing/2014/main" id="{52F9BC4F-9D44-3587-056B-336E1457A6E2}"/>
              </a:ext>
            </a:extLst>
          </p:cNvPr>
          <p:cNvSpPr/>
          <p:nvPr/>
        </p:nvSpPr>
        <p:spPr>
          <a:xfrm>
            <a:off x="685800" y="4998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pPr rtl="0"/>
            <a:endParaRPr lang="en-US"/>
          </a:p>
        </p:txBody>
      </p:sp>
      <p:sp>
        <p:nvSpPr>
          <p:cNvPr id="9" name="Forma libre: Forma 8">
            <a:extLst>
              <a:ext uri="{FF2B5EF4-FFF2-40B4-BE49-F238E27FC236}">
                <a16:creationId xmlns:a16="http://schemas.microsoft.com/office/drawing/2014/main" id="{2509D5EC-E7EA-22BC-7C88-C33F509CB5CF}"/>
              </a:ext>
            </a:extLst>
          </p:cNvPr>
          <p:cNvSpPr/>
          <p:nvPr/>
        </p:nvSpPr>
        <p:spPr>
          <a:xfrm>
            <a:off x="10998565" y="4730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098E9758-F942-96A0-231D-A25933E4CA82}"/>
              </a:ext>
            </a:extLst>
          </p:cNvPr>
          <p:cNvSpPr/>
          <p:nvPr/>
        </p:nvSpPr>
        <p:spPr>
          <a:xfrm>
            <a:off x="10976145" y="4730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pPr rtl="0"/>
            <a:endParaRPr lang="en-US"/>
          </a:p>
        </p:txBody>
      </p:sp>
    </p:spTree>
    <p:extLst>
      <p:ext uri="{BB962C8B-B14F-4D97-AF65-F5344CB8AC3E}">
        <p14:creationId xmlns:p14="http://schemas.microsoft.com/office/powerpoint/2010/main" val="40207311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ncabezado de sección 2">
    <p:bg>
      <p:bgPr>
        <a:solidFill>
          <a:schemeClr val="accent4"/>
        </a:solidFill>
        <a:effectLst/>
      </p:bgPr>
    </p:bg>
    <p:spTree>
      <p:nvGrpSpPr>
        <p:cNvPr id="1" name=""/>
        <p:cNvGrpSpPr/>
        <p:nvPr/>
      </p:nvGrpSpPr>
      <p:grpSpPr>
        <a:xfrm>
          <a:off x="0" y="0"/>
          <a:ext cx="0" cy="0"/>
          <a:chOff x="0" y="0"/>
          <a:chExt cx="0" cy="0"/>
        </a:xfrm>
      </p:grpSpPr>
      <p:sp>
        <p:nvSpPr>
          <p:cNvPr id="7" name="Forma libre: Forma 6">
            <a:extLst>
              <a:ext uri="{FF2B5EF4-FFF2-40B4-BE49-F238E27FC236}">
                <a16:creationId xmlns:a16="http://schemas.microsoft.com/office/drawing/2014/main" id="{661C10CD-8205-284F-2921-9485E7A98F0D}"/>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bg2"/>
            </a:solidFill>
            <a:prstDash val="solid"/>
            <a:miter/>
          </a:ln>
        </p:spPr>
        <p:txBody>
          <a:bodyPr rtlCol="0" anchor="ctr"/>
          <a:lstStyle/>
          <a:p>
            <a:pPr rtl="0"/>
            <a:endParaRPr lang="en-US"/>
          </a:p>
        </p:txBody>
      </p:sp>
      <p:sp>
        <p:nvSpPr>
          <p:cNvPr id="9" name="Forma libre: Forma 8">
            <a:extLst>
              <a:ext uri="{FF2B5EF4-FFF2-40B4-BE49-F238E27FC236}">
                <a16:creationId xmlns:a16="http://schemas.microsoft.com/office/drawing/2014/main" id="{775DFD7E-DC78-4573-96D7-845D38E0273E}"/>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bg2"/>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AFCC10B5-4890-B43F-DE24-5200F4E75EEB}"/>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bg2"/>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2D5586E6-D520-6A63-5060-BF06C136BEF5}"/>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bg2"/>
            </a:solidFill>
            <a:prstDash val="solid"/>
            <a:miter/>
          </a:ln>
        </p:spPr>
        <p:txBody>
          <a:bodyPr rtlCol="0" anchor="ctr"/>
          <a:lstStyle/>
          <a:p>
            <a:pPr rtl="0"/>
            <a:endParaRPr lang="en-US"/>
          </a:p>
        </p:txBody>
      </p:sp>
      <p:sp>
        <p:nvSpPr>
          <p:cNvPr id="2" name="Título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09600" y="990600"/>
            <a:ext cx="10058400" cy="5029200"/>
          </a:xfrm>
        </p:spPr>
        <p:txBody>
          <a:bodyPr vert="horz" lIns="91440" tIns="45720" rIns="91440" bIns="45720" rtlCol="0" anchor="b">
            <a:noAutofit/>
          </a:bodyPr>
          <a:lstStyle>
            <a:lvl1pPr>
              <a:defRPr lang="en-US" sz="11000" dirty="0">
                <a:solidFill>
                  <a:schemeClr val="bg2"/>
                </a:solidFill>
              </a:defRPr>
            </a:lvl1pPr>
          </a:lstStyle>
          <a:p>
            <a:pPr lvl="0" rtl="0"/>
            <a:r>
              <a:rPr lang="es"/>
              <a:t>Encabezado de sección</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rtlCol="0">
            <a:noAutofit/>
          </a:bodyPr>
          <a:lstStyle>
            <a:lvl1pPr>
              <a:defRPr>
                <a:solidFill>
                  <a:schemeClr val="bg1"/>
                </a:solidFill>
              </a:defRPr>
            </a:lvl1pPr>
          </a:lstStyle>
          <a:p>
            <a:pPr rtl="0"/>
            <a:r>
              <a:rPr lang="es"/>
              <a:t>Ejemplo de Texto de pie de página</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rtlCol="0">
            <a:noAutofit/>
          </a:bodyPr>
          <a:lstStyle>
            <a:lvl1pPr>
              <a:defRPr>
                <a:solidFill>
                  <a:schemeClr val="bg1"/>
                </a:solidFill>
              </a:defRPr>
            </a:lvl1pPr>
          </a:lstStyle>
          <a:p>
            <a:pPr rtl="0"/>
            <a:r>
              <a:rPr lang="en-US"/>
              <a:t>10/8/2025</a:t>
            </a:r>
            <a:endParaRPr lang="en-US" dirty="0"/>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rtlCol="0">
            <a:noAutofit/>
          </a:bodyPr>
          <a:lstStyle>
            <a:lvl1pPr>
              <a:defRPr>
                <a:solidFill>
                  <a:schemeClr val="bg1"/>
                </a:solidFill>
              </a:defRPr>
            </a:lvl1pPr>
          </a:lstStyle>
          <a:p>
            <a:pPr rtl="0"/>
            <a:fld id="{AEAA3239-9EA4-4A65-A281-97F994456D9F}" type="slidenum">
              <a:rPr lang="en-US" smtClean="0"/>
              <a:pPr rtl="0"/>
              <a:t>‹Nº›</a:t>
            </a:fld>
            <a:endParaRPr lang="en-US"/>
          </a:p>
        </p:txBody>
      </p:sp>
    </p:spTree>
    <p:extLst>
      <p:ext uri="{BB962C8B-B14F-4D97-AF65-F5344CB8AC3E}">
        <p14:creationId xmlns:p14="http://schemas.microsoft.com/office/powerpoint/2010/main" val="19144080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DFADE904-3C65-5E48-6B12-22998C2ADF5E}"/>
              </a:ext>
            </a:extLst>
          </p:cNvPr>
          <p:cNvSpPr/>
          <p:nvPr/>
        </p:nvSpPr>
        <p:spPr>
          <a:xfrm>
            <a:off x="11250895" y="2172321"/>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pPr rtl="0"/>
            <a:endParaRPr lang="en-US"/>
          </a:p>
        </p:txBody>
      </p:sp>
      <p:sp>
        <p:nvSpPr>
          <p:cNvPr id="9" name="Forma libre: Forma 8">
            <a:extLst>
              <a:ext uri="{FF2B5EF4-FFF2-40B4-BE49-F238E27FC236}">
                <a16:creationId xmlns:a16="http://schemas.microsoft.com/office/drawing/2014/main" id="{216963C8-87F3-6B42-F30F-1915935FA752}"/>
              </a:ext>
            </a:extLst>
          </p:cNvPr>
          <p:cNvSpPr/>
          <p:nvPr/>
        </p:nvSpPr>
        <p:spPr>
          <a:xfrm>
            <a:off x="685800" y="2522816"/>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4F0C119A-1D9E-D43F-8A7E-D24C1B551326}"/>
              </a:ext>
            </a:extLst>
          </p:cNvPr>
          <p:cNvSpPr/>
          <p:nvPr/>
        </p:nvSpPr>
        <p:spPr>
          <a:xfrm>
            <a:off x="10998565" y="2254753"/>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12018CE4-7594-0746-8B7E-8DEC95CB8822}"/>
              </a:ext>
            </a:extLst>
          </p:cNvPr>
          <p:cNvSpPr/>
          <p:nvPr/>
        </p:nvSpPr>
        <p:spPr>
          <a:xfrm>
            <a:off x="10976145" y="2254758"/>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pPr rtl="0"/>
            <a:endParaRPr lang="en-US"/>
          </a:p>
        </p:txBody>
      </p:sp>
      <p:sp>
        <p:nvSpPr>
          <p:cNvPr id="2" name="Título 1">
            <a:extLst>
              <a:ext uri="{FF2B5EF4-FFF2-40B4-BE49-F238E27FC236}">
                <a16:creationId xmlns:a16="http://schemas.microsoft.com/office/drawing/2014/main" id="{4E4019F8-742E-9EEF-F591-C9666AC32AF1}"/>
              </a:ext>
            </a:extLst>
          </p:cNvPr>
          <p:cNvSpPr>
            <a:spLocks noGrp="1"/>
          </p:cNvSpPr>
          <p:nvPr>
            <p:ph type="title" hasCustomPrompt="1"/>
          </p:nvPr>
        </p:nvSpPr>
        <p:spPr>
          <a:xfrm>
            <a:off x="612185" y="685800"/>
            <a:ext cx="9141415" cy="1532788"/>
          </a:xfrm>
        </p:spPr>
        <p:txBody>
          <a:bodyPr rtlCol="0" anchor="t">
            <a:noAutofit/>
          </a:bodyPr>
          <a:lstStyle>
            <a:lvl1pPr>
              <a:defRPr sz="9000"/>
            </a:lvl1pPr>
          </a:lstStyle>
          <a:p>
            <a:pPr rtl="0"/>
            <a:r>
              <a:rPr lang="es"/>
              <a:t>Agenda</a:t>
            </a:r>
          </a:p>
        </p:txBody>
      </p:sp>
      <p:sp>
        <p:nvSpPr>
          <p:cNvPr id="7" name="Marcador de contenido 6">
            <a:extLst>
              <a:ext uri="{FF2B5EF4-FFF2-40B4-BE49-F238E27FC236}">
                <a16:creationId xmlns:a16="http://schemas.microsoft.com/office/drawing/2014/main" id="{28C8B19A-6FC1-2B71-0BFB-9274CBF396B9}"/>
              </a:ext>
            </a:extLst>
          </p:cNvPr>
          <p:cNvSpPr>
            <a:spLocks noGrp="1"/>
          </p:cNvSpPr>
          <p:nvPr>
            <p:ph sz="quarter" idx="13"/>
          </p:nvPr>
        </p:nvSpPr>
        <p:spPr>
          <a:xfrm>
            <a:off x="612185" y="2958705"/>
            <a:ext cx="9141415" cy="3213494"/>
          </a:xfrm>
        </p:spPr>
        <p:txBody>
          <a:bodyPr rtlCol="0" anchor="t">
            <a:noAutofit/>
          </a:bodyPr>
          <a:lstStyle>
            <a:lvl1pPr marL="0" indent="0">
              <a:lnSpc>
                <a:spcPct val="150000"/>
              </a:lnSpc>
              <a:buFont typeface="+mj-lt"/>
              <a:buNone/>
              <a:defRPr sz="1800"/>
            </a:lvl1pPr>
            <a:lvl2pPr marL="228600" indent="0">
              <a:lnSpc>
                <a:spcPct val="150000"/>
              </a:lnSpc>
              <a:buFont typeface="+mj-lt"/>
              <a:buNone/>
              <a:defRPr sz="1800"/>
            </a:lvl2pPr>
            <a:lvl3pPr marL="457200" indent="0">
              <a:lnSpc>
                <a:spcPct val="150000"/>
              </a:lnSpc>
              <a:buFont typeface="+mj-lt"/>
              <a:buNone/>
              <a:defRPr sz="1800"/>
            </a:lvl3pPr>
            <a:lvl4pPr marL="685800" indent="0">
              <a:lnSpc>
                <a:spcPct val="150000"/>
              </a:lnSpc>
              <a:buFont typeface="+mj-lt"/>
              <a:buNone/>
              <a:defRPr sz="1800"/>
            </a:lvl4pPr>
            <a:lvl5pPr marL="914400" indent="0">
              <a:lnSpc>
                <a:spcPct val="150000"/>
              </a:lnSpc>
              <a:buFont typeface="+mj-lt"/>
              <a:buNone/>
              <a:defRPr sz="18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pie de página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noAutofit/>
          </a:bodyPr>
          <a:lstStyle/>
          <a:p>
            <a:pPr rtl="0"/>
            <a:r>
              <a:rPr lang="es"/>
              <a:t>Texto de ejemplo para el pie de página</a:t>
            </a:r>
          </a:p>
        </p:txBody>
      </p:sp>
      <p:sp>
        <p:nvSpPr>
          <p:cNvPr id="3" name="Marcador de fecha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noAutofit/>
          </a:bodyPr>
          <a:lstStyle/>
          <a:p>
            <a:pPr rtl="0"/>
            <a:r>
              <a:rPr lang="en-US"/>
              <a:t>10/8/2025</a:t>
            </a:r>
          </a:p>
        </p:txBody>
      </p:sp>
      <p:sp>
        <p:nvSpPr>
          <p:cNvPr id="5" name="Marcador de número de diapositiva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796164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con image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019F8-742E-9EEF-F591-C9666AC32AF1}"/>
              </a:ext>
            </a:extLst>
          </p:cNvPr>
          <p:cNvSpPr>
            <a:spLocks noGrp="1"/>
          </p:cNvSpPr>
          <p:nvPr>
            <p:ph type="title" hasCustomPrompt="1"/>
          </p:nvPr>
        </p:nvSpPr>
        <p:spPr>
          <a:xfrm>
            <a:off x="6095999" y="685800"/>
            <a:ext cx="5480304" cy="1818050"/>
          </a:xfrm>
        </p:spPr>
        <p:txBody>
          <a:bodyPr rtlCol="0" anchor="t">
            <a:noAutofit/>
          </a:bodyPr>
          <a:lstStyle>
            <a:lvl1pPr>
              <a:defRPr sz="9000"/>
            </a:lvl1pPr>
          </a:lstStyle>
          <a:p>
            <a:pPr rtl="0"/>
            <a:r>
              <a:rPr lang="es"/>
              <a:t>Agenda</a:t>
            </a:r>
          </a:p>
        </p:txBody>
      </p:sp>
      <p:sp>
        <p:nvSpPr>
          <p:cNvPr id="11" name="Marcador de posición de imagen 10">
            <a:extLst>
              <a:ext uri="{FF2B5EF4-FFF2-40B4-BE49-F238E27FC236}">
                <a16:creationId xmlns:a16="http://schemas.microsoft.com/office/drawing/2014/main" id="{FAF861DB-D5EF-3FC9-7595-570C8498D757}"/>
              </a:ext>
            </a:extLst>
          </p:cNvPr>
          <p:cNvSpPr>
            <a:spLocks noGrp="1"/>
          </p:cNvSpPr>
          <p:nvPr>
            <p:ph type="pic" sz="quarter" idx="14"/>
          </p:nvPr>
        </p:nvSpPr>
        <p:spPr>
          <a:xfrm>
            <a:off x="0" y="0"/>
            <a:ext cx="5477256" cy="6858000"/>
          </a:xfrm>
          <a:blipFill>
            <a:blip r:embed="rId2">
              <a:alphaModFix amt="60000"/>
            </a:blip>
            <a:stretch>
              <a:fillRect/>
            </a:stretch>
          </a:blipFill>
        </p:spPr>
        <p:txBody>
          <a:bodyPr rtlCol="0"/>
          <a:lstStyle/>
          <a:p>
            <a:pPr rtl="0"/>
            <a:endParaRPr lang="en-US" dirty="0"/>
          </a:p>
        </p:txBody>
      </p:sp>
      <p:sp>
        <p:nvSpPr>
          <p:cNvPr id="7" name="Marcador de contenido 6">
            <a:extLst>
              <a:ext uri="{FF2B5EF4-FFF2-40B4-BE49-F238E27FC236}">
                <a16:creationId xmlns:a16="http://schemas.microsoft.com/office/drawing/2014/main" id="{28C8B19A-6FC1-2B71-0BFB-9274CBF396B9}"/>
              </a:ext>
            </a:extLst>
          </p:cNvPr>
          <p:cNvSpPr>
            <a:spLocks noGrp="1"/>
          </p:cNvSpPr>
          <p:nvPr>
            <p:ph sz="quarter" idx="13"/>
          </p:nvPr>
        </p:nvSpPr>
        <p:spPr>
          <a:xfrm>
            <a:off x="6096000" y="3189770"/>
            <a:ext cx="5480304" cy="2982429"/>
          </a:xfrm>
        </p:spPr>
        <p:txBody>
          <a:bodyPr rtlCol="0" anchor="t">
            <a:noAutofit/>
          </a:bodyPr>
          <a:lstStyle>
            <a:lvl1pPr marL="0" indent="0">
              <a:lnSpc>
                <a:spcPct val="150000"/>
              </a:lnSpc>
              <a:buFont typeface="+mj-lt"/>
              <a:buNone/>
              <a:defRPr sz="1800"/>
            </a:lvl1pPr>
            <a:lvl2pPr marL="228600" indent="0">
              <a:lnSpc>
                <a:spcPct val="150000"/>
              </a:lnSpc>
              <a:buFont typeface="+mj-lt"/>
              <a:buNone/>
              <a:defRPr sz="1800"/>
            </a:lvl2pPr>
            <a:lvl3pPr marL="457200" indent="0">
              <a:lnSpc>
                <a:spcPct val="150000"/>
              </a:lnSpc>
              <a:buFont typeface="+mj-lt"/>
              <a:buNone/>
              <a:defRPr sz="1800"/>
            </a:lvl3pPr>
            <a:lvl4pPr marL="685800" indent="0">
              <a:lnSpc>
                <a:spcPct val="150000"/>
              </a:lnSpc>
              <a:buFont typeface="+mj-lt"/>
              <a:buNone/>
              <a:defRPr sz="1800"/>
            </a:lvl4pPr>
            <a:lvl5pPr>
              <a:lnSpc>
                <a:spcPct val="150000"/>
              </a:lnSpc>
              <a:buFont typeface="+mj-lt"/>
              <a:buNone/>
              <a:defRPr sz="18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cxnSp>
        <p:nvCxnSpPr>
          <p:cNvPr id="16" name="Conector recto 15">
            <a:extLst>
              <a:ext uri="{FF2B5EF4-FFF2-40B4-BE49-F238E27FC236}">
                <a16:creationId xmlns:a16="http://schemas.microsoft.com/office/drawing/2014/main" id="{79C1A172-F829-D2DE-BDB2-B86E6ACE1886}"/>
              </a:ext>
            </a:extLst>
          </p:cNvPr>
          <p:cNvCxnSpPr>
            <a:cxnSpLocks/>
          </p:cNvCxnSpPr>
          <p:nvPr userDrawn="1"/>
        </p:nvCxnSpPr>
        <p:spPr>
          <a:xfrm>
            <a:off x="6095999" y="2743200"/>
            <a:ext cx="54772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Marcador de pie de página 3">
            <a:extLst>
              <a:ext uri="{FF2B5EF4-FFF2-40B4-BE49-F238E27FC236}">
                <a16:creationId xmlns:a16="http://schemas.microsoft.com/office/drawing/2014/main" id="{0B12CFE6-D05E-5478-B3A4-81DC4DCD7410}"/>
              </a:ext>
            </a:extLst>
          </p:cNvPr>
          <p:cNvSpPr>
            <a:spLocks noGrp="1"/>
          </p:cNvSpPr>
          <p:nvPr>
            <p:ph type="ftr" sz="quarter" idx="11"/>
          </p:nvPr>
        </p:nvSpPr>
        <p:spPr>
          <a:xfrm>
            <a:off x="6096000" y="6343955"/>
            <a:ext cx="2985400" cy="365125"/>
          </a:xfrm>
        </p:spPr>
        <p:txBody>
          <a:bodyPr rtlCol="0">
            <a:noAutofit/>
          </a:bodyPr>
          <a:lstStyle/>
          <a:p>
            <a:pPr rtl="0"/>
            <a:r>
              <a:rPr lang="es"/>
              <a:t>Texto de ejemplo para el pie de página</a:t>
            </a:r>
            <a:endParaRPr lang="en-US" dirty="0"/>
          </a:p>
        </p:txBody>
      </p:sp>
      <p:sp>
        <p:nvSpPr>
          <p:cNvPr id="3" name="Marcador de fecha 2">
            <a:extLst>
              <a:ext uri="{FF2B5EF4-FFF2-40B4-BE49-F238E27FC236}">
                <a16:creationId xmlns:a16="http://schemas.microsoft.com/office/drawing/2014/main" id="{6CC77F2D-39D2-22F7-CF0B-39D63EBF00B7}"/>
              </a:ext>
            </a:extLst>
          </p:cNvPr>
          <p:cNvSpPr>
            <a:spLocks noGrp="1"/>
          </p:cNvSpPr>
          <p:nvPr>
            <p:ph type="dt" sz="half" idx="10"/>
          </p:nvPr>
        </p:nvSpPr>
        <p:spPr>
          <a:xfrm>
            <a:off x="9535886" y="6343955"/>
            <a:ext cx="1553108" cy="365125"/>
          </a:xfrm>
        </p:spPr>
        <p:txBody>
          <a:bodyPr rtlCol="0">
            <a:noAutofit/>
          </a:bodyPr>
          <a:lstStyle/>
          <a:p>
            <a:pPr rtl="0"/>
            <a:r>
              <a:rPr lang="en-US"/>
              <a:t>10/8/2025</a:t>
            </a:r>
          </a:p>
        </p:txBody>
      </p:sp>
      <p:sp>
        <p:nvSpPr>
          <p:cNvPr id="5" name="Marcador de número de diapositiva 4">
            <a:extLst>
              <a:ext uri="{FF2B5EF4-FFF2-40B4-BE49-F238E27FC236}">
                <a16:creationId xmlns:a16="http://schemas.microsoft.com/office/drawing/2014/main" id="{626B86D3-24E1-029E-BA22-9F17F9517D65}"/>
              </a:ext>
            </a:extLst>
          </p:cNvPr>
          <p:cNvSpPr>
            <a:spLocks noGrp="1"/>
          </p:cNvSpPr>
          <p:nvPr>
            <p:ph type="sldNum" sz="quarter" idx="12"/>
          </p:nvPr>
        </p:nvSpPr>
        <p:spPr>
          <a:xfrm>
            <a:off x="11147096" y="6343955"/>
            <a:ext cx="429207" cy="365125"/>
          </a:xfrm>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257542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2647" y="1824824"/>
            <a:ext cx="6397753" cy="1527976"/>
          </a:xfrm>
        </p:spPr>
        <p:txBody>
          <a:bodyPr vert="horz" lIns="91440" tIns="45720" rIns="91440" bIns="45720" rtlCol="0" anchor="b">
            <a:noAutofit/>
          </a:bodyPr>
          <a:lstStyle>
            <a:lvl1pPr>
              <a:defRPr lang="en-US" dirty="0"/>
            </a:lvl1pPr>
          </a:lstStyle>
          <a:p>
            <a:pPr lvl="0" rtl="0"/>
            <a:r>
              <a:rPr lang="es"/>
              <a:t>Haga clic para modificar el estilo de título del patrón</a:t>
            </a:r>
          </a:p>
        </p:txBody>
      </p:sp>
      <p:sp>
        <p:nvSpPr>
          <p:cNvPr id="8" name="Marcador de contenido 7">
            <a:extLst>
              <a:ext uri="{FF2B5EF4-FFF2-40B4-BE49-F238E27FC236}">
                <a16:creationId xmlns:a16="http://schemas.microsoft.com/office/drawing/2014/main" id="{7D633F00-464B-3088-812A-40496FD1021A}"/>
              </a:ext>
            </a:extLst>
          </p:cNvPr>
          <p:cNvSpPr>
            <a:spLocks noGrp="1"/>
          </p:cNvSpPr>
          <p:nvPr>
            <p:ph sz="quarter" idx="13"/>
          </p:nvPr>
        </p:nvSpPr>
        <p:spPr>
          <a:xfrm>
            <a:off x="612647" y="3505200"/>
            <a:ext cx="4568953" cy="1645198"/>
          </a:xfrm>
        </p:spPr>
        <p:txBody>
          <a:bodyPr vert="horz" lIns="91440" tIns="45720" rIns="91440" bIns="45720" rtlCol="0">
            <a:noAutofit/>
          </a:bodyPr>
          <a:lstStyle>
            <a:lvl1pPr>
              <a:defRPr lang="en-US" sz="1400" dirty="0"/>
            </a:lvl1pPr>
            <a:lvl2pPr>
              <a:defRPr lang="en-US" sz="1400" dirty="0"/>
            </a:lvl2pPr>
            <a:lvl3pPr>
              <a:defRPr lang="en-US" dirty="0"/>
            </a:lvl3pPr>
            <a:lvl4pPr>
              <a:defRPr lang="en-US" dirty="0"/>
            </a:lvl4pPr>
            <a:lvl5pPr>
              <a:defRPr lang="en-US"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noAutofit/>
          </a:bodyPr>
          <a:lstStyle/>
          <a:p>
            <a:pPr rtl="0"/>
            <a:r>
              <a:rPr lang="es"/>
              <a:t>Ejemplo de Texto de pie de página</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noAutofit/>
          </a:bodyPr>
          <a:lstStyle/>
          <a:p>
            <a:pPr rtl="0"/>
            <a:r>
              <a:rPr lang="en-US"/>
              <a:t>10/8/2025</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
        <p:nvSpPr>
          <p:cNvPr id="9" name="Forma libre: Forma 8">
            <a:extLst>
              <a:ext uri="{FF2B5EF4-FFF2-40B4-BE49-F238E27FC236}">
                <a16:creationId xmlns:a16="http://schemas.microsoft.com/office/drawing/2014/main" id="{889251BE-373D-9B13-B9E2-73DFEBE40118}"/>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0698E032-CDEE-AA9B-44A7-CE5EBB6948C0}"/>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CC778913-9F6C-8FDD-B123-16048004EC56}"/>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66283179-133D-0E64-C08A-4D59C8B2F9DB}"/>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pPr rtl="0"/>
            <a:endParaRPr lang="en-US"/>
          </a:p>
        </p:txBody>
      </p:sp>
    </p:spTree>
    <p:extLst>
      <p:ext uri="{BB962C8B-B14F-4D97-AF65-F5344CB8AC3E}">
        <p14:creationId xmlns:p14="http://schemas.microsoft.com/office/powerpoint/2010/main" val="153958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ido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2646" y="685800"/>
            <a:ext cx="3654553" cy="3657600"/>
          </a:xfrm>
        </p:spPr>
        <p:txBody>
          <a:bodyPr rtlCol="0" anchor="t">
            <a:noAutofit/>
          </a:bodyPr>
          <a:lstStyle>
            <a:lvl1pPr>
              <a:defRPr sz="54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D42D62A0-8127-CE86-0633-0D65E1E136F7}"/>
              </a:ext>
            </a:extLst>
          </p:cNvPr>
          <p:cNvSpPr>
            <a:spLocks noGrp="1"/>
          </p:cNvSpPr>
          <p:nvPr>
            <p:ph sz="quarter" idx="13"/>
          </p:nvPr>
        </p:nvSpPr>
        <p:spPr>
          <a:xfrm>
            <a:off x="5181601" y="685800"/>
            <a:ext cx="4572000" cy="3657600"/>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10/8/2025</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AEAA3239-9EA4-4A65-A281-97F994456D9F}" type="slidenum">
              <a:rPr lang="en-US" smtClean="0"/>
              <a:t>‹Nº›</a:t>
            </a:fld>
            <a:endParaRPr lang="en-US"/>
          </a:p>
        </p:txBody>
      </p:sp>
      <p:sp>
        <p:nvSpPr>
          <p:cNvPr id="9" name="Forma libre: Forma 8">
            <a:extLst>
              <a:ext uri="{FF2B5EF4-FFF2-40B4-BE49-F238E27FC236}">
                <a16:creationId xmlns:a16="http://schemas.microsoft.com/office/drawing/2014/main" id="{C662DADE-FB83-6BD4-1D72-E22F0783A67E}"/>
              </a:ext>
            </a:extLst>
          </p:cNvPr>
          <p:cNvSpPr/>
          <p:nvPr/>
        </p:nvSpPr>
        <p:spPr>
          <a:xfrm>
            <a:off x="11254003"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3A7CD6A0-64A5-5058-DFD2-8DD1FAF7BEEB}"/>
              </a:ext>
            </a:extLst>
          </p:cNvPr>
          <p:cNvSpPr/>
          <p:nvPr/>
        </p:nvSpPr>
        <p:spPr>
          <a:xfrm>
            <a:off x="10866791"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3E8E4321-3109-17F5-C530-4108033F07F5}"/>
              </a:ext>
            </a:extLst>
          </p:cNvPr>
          <p:cNvSpPr/>
          <p:nvPr/>
        </p:nvSpPr>
        <p:spPr>
          <a:xfrm>
            <a:off x="11003886"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0AAD0450-E765-A0E1-7C56-37246411FDD0}"/>
              </a:ext>
            </a:extLst>
          </p:cNvPr>
          <p:cNvSpPr/>
          <p:nvPr/>
        </p:nvSpPr>
        <p:spPr>
          <a:xfrm>
            <a:off x="10981626"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pPr rtl="0"/>
            <a:endParaRPr lang="en-US"/>
          </a:p>
        </p:txBody>
      </p:sp>
    </p:spTree>
    <p:extLst>
      <p:ext uri="{BB962C8B-B14F-4D97-AF65-F5344CB8AC3E}">
        <p14:creationId xmlns:p14="http://schemas.microsoft.com/office/powerpoint/2010/main" val="1320303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ido 4">
    <p:spTree>
      <p:nvGrpSpPr>
        <p:cNvPr id="1" name=""/>
        <p:cNvGrpSpPr/>
        <p:nvPr/>
      </p:nvGrpSpPr>
      <p:grpSpPr>
        <a:xfrm>
          <a:off x="0" y="0"/>
          <a:ext cx="0" cy="0"/>
          <a:chOff x="0" y="0"/>
          <a:chExt cx="0" cy="0"/>
        </a:xfrm>
      </p:grpSpPr>
      <p:sp>
        <p:nvSpPr>
          <p:cNvPr id="7" name="Forma libre: Forma 6">
            <a:extLst>
              <a:ext uri="{FF2B5EF4-FFF2-40B4-BE49-F238E27FC236}">
                <a16:creationId xmlns:a16="http://schemas.microsoft.com/office/drawing/2014/main" id="{405E2B5C-398A-3F2F-4BCC-FFF94D44632F}"/>
              </a:ext>
            </a:extLst>
          </p:cNvPr>
          <p:cNvSpPr/>
          <p:nvPr/>
        </p:nvSpPr>
        <p:spPr>
          <a:xfrm>
            <a:off x="11250895" y="5407944"/>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pPr rtl="0"/>
            <a:endParaRPr lang="en-US"/>
          </a:p>
        </p:txBody>
      </p:sp>
      <p:sp>
        <p:nvSpPr>
          <p:cNvPr id="9" name="Forma libre: Forma 8">
            <a:extLst>
              <a:ext uri="{FF2B5EF4-FFF2-40B4-BE49-F238E27FC236}">
                <a16:creationId xmlns:a16="http://schemas.microsoft.com/office/drawing/2014/main" id="{E2897460-3A7D-EC5C-76B9-2725193E10AF}"/>
              </a:ext>
            </a:extLst>
          </p:cNvPr>
          <p:cNvSpPr/>
          <p:nvPr/>
        </p:nvSpPr>
        <p:spPr>
          <a:xfrm>
            <a:off x="685800" y="5758439"/>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7742E741-698E-A2B8-7BD5-9DE89C610C2F}"/>
              </a:ext>
            </a:extLst>
          </p:cNvPr>
          <p:cNvSpPr/>
          <p:nvPr/>
        </p:nvSpPr>
        <p:spPr>
          <a:xfrm>
            <a:off x="10998565" y="5490376"/>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5A04551B-2E70-1734-DA15-F26ABEC9D9D0}"/>
              </a:ext>
            </a:extLst>
          </p:cNvPr>
          <p:cNvSpPr/>
          <p:nvPr/>
        </p:nvSpPr>
        <p:spPr>
          <a:xfrm>
            <a:off x="10976145" y="5490381"/>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pPr rtl="0"/>
            <a:endParaRPr lang="en-US"/>
          </a:p>
        </p:txBody>
      </p:sp>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2647" y="685800"/>
            <a:ext cx="3654553" cy="4083580"/>
          </a:xfrm>
        </p:spPr>
        <p:txBody>
          <a:bodyPr rtlCol="0" anchor="t">
            <a:noAutofit/>
          </a:bodyPr>
          <a:lstStyle>
            <a:lvl1pPr>
              <a:defRPr sz="54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FFB4667A-FE47-8556-FD3A-55FDBA801D76}"/>
              </a:ext>
            </a:extLst>
          </p:cNvPr>
          <p:cNvSpPr>
            <a:spLocks noGrp="1"/>
          </p:cNvSpPr>
          <p:nvPr>
            <p:ph sz="quarter" idx="13"/>
          </p:nvPr>
        </p:nvSpPr>
        <p:spPr>
          <a:xfrm>
            <a:off x="5181600" y="685800"/>
            <a:ext cx="6045390" cy="4083579"/>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10/8/2025</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812126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5">
    <p:spTree>
      <p:nvGrpSpPr>
        <p:cNvPr id="1" name=""/>
        <p:cNvGrpSpPr/>
        <p:nvPr/>
      </p:nvGrpSpPr>
      <p:grpSpPr>
        <a:xfrm>
          <a:off x="0" y="0"/>
          <a:ext cx="0" cy="0"/>
          <a:chOff x="0" y="0"/>
          <a:chExt cx="0" cy="0"/>
        </a:xfrm>
      </p:grpSpPr>
      <p:sp>
        <p:nvSpPr>
          <p:cNvPr id="7" name="Forma libre: Forma 6">
            <a:extLst>
              <a:ext uri="{FF2B5EF4-FFF2-40B4-BE49-F238E27FC236}">
                <a16:creationId xmlns:a16="http://schemas.microsoft.com/office/drawing/2014/main" id="{C85B71F7-9EDC-DB6C-D713-7ACE3A2EADC0}"/>
              </a:ext>
            </a:extLst>
          </p:cNvPr>
          <p:cNvSpPr/>
          <p:nvPr/>
        </p:nvSpPr>
        <p:spPr>
          <a:xfrm>
            <a:off x="968457"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pPr rtl="0"/>
            <a:endParaRPr lang="en-US"/>
          </a:p>
        </p:txBody>
      </p:sp>
      <p:sp>
        <p:nvSpPr>
          <p:cNvPr id="9" name="Forma libre: Forma 8">
            <a:extLst>
              <a:ext uri="{FF2B5EF4-FFF2-40B4-BE49-F238E27FC236}">
                <a16:creationId xmlns:a16="http://schemas.microsoft.com/office/drawing/2014/main" id="{25842DDA-AD76-0064-2B85-CB145F4CE540}"/>
              </a:ext>
            </a:extLst>
          </p:cNvPr>
          <p:cNvSpPr/>
          <p:nvPr/>
        </p:nvSpPr>
        <p:spPr>
          <a:xfrm>
            <a:off x="581245"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35E58AC6-620E-20FA-E8F5-375DA2977A43}"/>
              </a:ext>
            </a:extLst>
          </p:cNvPr>
          <p:cNvSpPr/>
          <p:nvPr/>
        </p:nvSpPr>
        <p:spPr>
          <a:xfrm>
            <a:off x="718340"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DEA14E2E-5098-2800-A72C-138A5840365C}"/>
              </a:ext>
            </a:extLst>
          </p:cNvPr>
          <p:cNvSpPr/>
          <p:nvPr/>
        </p:nvSpPr>
        <p:spPr>
          <a:xfrm>
            <a:off x="696080"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pPr rtl="0"/>
            <a:endParaRPr lang="en-US"/>
          </a:p>
        </p:txBody>
      </p:sp>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4677" y="685800"/>
            <a:ext cx="3652523" cy="4102460"/>
          </a:xfrm>
        </p:spPr>
        <p:txBody>
          <a:bodyPr rtlCol="0" anchor="t">
            <a:noAutofit/>
          </a:bodyPr>
          <a:lstStyle>
            <a:lvl1pPr>
              <a:defRPr sz="54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C6F072A2-EBC7-B7EA-DA98-BAC0AA46E7A4}"/>
              </a:ext>
            </a:extLst>
          </p:cNvPr>
          <p:cNvSpPr>
            <a:spLocks noGrp="1"/>
          </p:cNvSpPr>
          <p:nvPr>
            <p:ph sz="quarter" idx="13"/>
          </p:nvPr>
        </p:nvSpPr>
        <p:spPr>
          <a:xfrm>
            <a:off x="5181600" y="685800"/>
            <a:ext cx="6394703" cy="5455003"/>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noAutofit/>
          </a:bodyPr>
          <a:lstStyle/>
          <a:p>
            <a:pPr rtl="0"/>
            <a:r>
              <a:rPr lang="es"/>
              <a:t>Ejemplo de Texto de pie de página</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noAutofit/>
          </a:bodyPr>
          <a:lstStyle/>
          <a:p>
            <a:pPr rtl="0"/>
            <a:r>
              <a:rPr lang="en-US"/>
              <a:t>10/8/2025</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132130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ido 6">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194DE839-4377-D8CF-B2A4-D0C3E0F49821}"/>
              </a:ext>
            </a:extLst>
          </p:cNvPr>
          <p:cNvSpPr/>
          <p:nvPr/>
        </p:nvSpPr>
        <p:spPr>
          <a:xfrm>
            <a:off x="968457"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3A5E5478-C025-8AD6-B7FE-E95C356E887C}"/>
              </a:ext>
            </a:extLst>
          </p:cNvPr>
          <p:cNvSpPr/>
          <p:nvPr/>
        </p:nvSpPr>
        <p:spPr>
          <a:xfrm>
            <a:off x="581245"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F0EF54C8-1B9C-18F9-4647-D96F1A37BC05}"/>
              </a:ext>
            </a:extLst>
          </p:cNvPr>
          <p:cNvSpPr/>
          <p:nvPr/>
        </p:nvSpPr>
        <p:spPr>
          <a:xfrm>
            <a:off x="718340"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3C1B42D9-101B-9822-0BAF-F80E962BB4CD}"/>
              </a:ext>
            </a:extLst>
          </p:cNvPr>
          <p:cNvSpPr/>
          <p:nvPr/>
        </p:nvSpPr>
        <p:spPr>
          <a:xfrm>
            <a:off x="696080"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pPr rtl="0"/>
            <a:endParaRPr lang="en-US"/>
          </a:p>
        </p:txBody>
      </p:sp>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2646" y="685800"/>
            <a:ext cx="3654554" cy="4550251"/>
          </a:xfrm>
        </p:spPr>
        <p:txBody>
          <a:bodyPr rtlCol="0" anchor="t">
            <a:noAutofit/>
          </a:bodyPr>
          <a:lstStyle>
            <a:lvl1pPr>
              <a:defRPr sz="54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8C71126E-AEFA-B45A-CD39-AC1315E03339}"/>
              </a:ext>
            </a:extLst>
          </p:cNvPr>
          <p:cNvSpPr>
            <a:spLocks noGrp="1"/>
          </p:cNvSpPr>
          <p:nvPr>
            <p:ph sz="quarter" idx="13"/>
          </p:nvPr>
        </p:nvSpPr>
        <p:spPr>
          <a:xfrm>
            <a:off x="5181600" y="685800"/>
            <a:ext cx="6394703" cy="5464016"/>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noAutofit/>
          </a:bodyPr>
          <a:lstStyle/>
          <a:p>
            <a:pPr rtl="0"/>
            <a:r>
              <a:rPr lang="es"/>
              <a:t>Ejemplo de Texto de pie de página</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noAutofit/>
          </a:bodyPr>
          <a:lstStyle/>
          <a:p>
            <a:pPr rtl="0"/>
            <a:r>
              <a:rPr lang="en-US"/>
              <a:t>10/8/2025</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4019309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ido con imagen">
    <p:bg>
      <p:bgPr>
        <a:solidFill>
          <a:schemeClr val="bg2"/>
        </a:solidFill>
        <a:effectLst/>
      </p:bgPr>
    </p:bg>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9AC2E340-F7F3-5093-0E0A-41015057E720}"/>
              </a:ext>
            </a:extLst>
          </p:cNvPr>
          <p:cNvCxnSpPr/>
          <p:nvPr userDrawn="1"/>
        </p:nvCxnSpPr>
        <p:spPr>
          <a:xfrm>
            <a:off x="5191026" y="2362200"/>
            <a:ext cx="63916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5191026" y="685807"/>
            <a:ext cx="6391374" cy="1372001"/>
          </a:xfrm>
        </p:spPr>
        <p:txBody>
          <a:bodyPr rtlCol="0" anchor="b">
            <a:noAutofit/>
          </a:bodyPr>
          <a:lstStyle>
            <a:lvl1pPr>
              <a:defRPr>
                <a:solidFill>
                  <a:schemeClr val="tx2"/>
                </a:solidFill>
              </a:defRPr>
            </a:lvl1pPr>
          </a:lstStyle>
          <a:p>
            <a:pPr rtl="0"/>
            <a:r>
              <a:rPr lang="es"/>
              <a:t>Haga clic para modificar el estilo de título del patrón</a:t>
            </a:r>
          </a:p>
        </p:txBody>
      </p:sp>
      <p:sp>
        <p:nvSpPr>
          <p:cNvPr id="14" name="Marcador de posición de imagen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es"/>
              <a:t>.</a:t>
            </a:r>
          </a:p>
        </p:txBody>
      </p:sp>
      <p:sp>
        <p:nvSpPr>
          <p:cNvPr id="8" name="Marcador de contenido 7">
            <a:extLst>
              <a:ext uri="{FF2B5EF4-FFF2-40B4-BE49-F238E27FC236}">
                <a16:creationId xmlns:a16="http://schemas.microsoft.com/office/drawing/2014/main" id="{818B74D6-CD72-B859-C229-60DB988B25E3}"/>
              </a:ext>
            </a:extLst>
          </p:cNvPr>
          <p:cNvSpPr>
            <a:spLocks noGrp="1"/>
          </p:cNvSpPr>
          <p:nvPr>
            <p:ph sz="quarter" idx="14"/>
          </p:nvPr>
        </p:nvSpPr>
        <p:spPr>
          <a:xfrm>
            <a:off x="5180729" y="2743204"/>
            <a:ext cx="6395573" cy="3428989"/>
          </a:xfrm>
        </p:spPr>
        <p:txBody>
          <a:bodyPr rtlCol="0">
            <a:no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9" name="Marcador de pie de página 8">
            <a:extLst>
              <a:ext uri="{FF2B5EF4-FFF2-40B4-BE49-F238E27FC236}">
                <a16:creationId xmlns:a16="http://schemas.microsoft.com/office/drawing/2014/main" id="{C65BFCB1-FAA8-D03A-3B62-DCB2CF1CA112}"/>
              </a:ext>
            </a:extLst>
          </p:cNvPr>
          <p:cNvSpPr>
            <a:spLocks noGrp="1"/>
          </p:cNvSpPr>
          <p:nvPr>
            <p:ph type="ftr" sz="quarter" idx="16"/>
          </p:nvPr>
        </p:nvSpPr>
        <p:spPr>
          <a:xfrm>
            <a:off x="5191026" y="6343825"/>
            <a:ext cx="3364903" cy="365125"/>
          </a:xfrm>
        </p:spPr>
        <p:txBody>
          <a:bodyPr rtlCol="0">
            <a:noAutofit/>
          </a:bodyPr>
          <a:lstStyle>
            <a:lvl1pPr>
              <a:defRPr>
                <a:solidFill>
                  <a:schemeClr val="tx1"/>
                </a:solidFill>
              </a:defRPr>
            </a:lvl1pPr>
          </a:lstStyle>
          <a:p>
            <a:pPr rtl="0"/>
            <a:r>
              <a:rPr lang="es"/>
              <a:t>Muestra de texto de pie de página</a:t>
            </a:r>
            <a:endParaRPr lang="en-US" dirty="0"/>
          </a:p>
        </p:txBody>
      </p:sp>
      <p:sp>
        <p:nvSpPr>
          <p:cNvPr id="4" name="Marcador de fecha 3">
            <a:extLst>
              <a:ext uri="{FF2B5EF4-FFF2-40B4-BE49-F238E27FC236}">
                <a16:creationId xmlns:a16="http://schemas.microsoft.com/office/drawing/2014/main" id="{1E742B5C-5438-96A4-4A2A-AE939906F8A4}"/>
              </a:ext>
            </a:extLst>
          </p:cNvPr>
          <p:cNvSpPr>
            <a:spLocks noGrp="1"/>
          </p:cNvSpPr>
          <p:nvPr>
            <p:ph type="dt" sz="half" idx="15"/>
          </p:nvPr>
        </p:nvSpPr>
        <p:spPr>
          <a:xfrm>
            <a:off x="9030713" y="6343955"/>
            <a:ext cx="2060808" cy="365125"/>
          </a:xfrm>
        </p:spPr>
        <p:txBody>
          <a:bodyPr rtlCol="0">
            <a:noAutofit/>
          </a:bodyPr>
          <a:lstStyle>
            <a:lvl1pPr>
              <a:defRPr>
                <a:solidFill>
                  <a:schemeClr val="tx1"/>
                </a:solidFill>
              </a:defRPr>
            </a:lvl1pPr>
          </a:lstStyle>
          <a:p>
            <a:pPr rtl="0"/>
            <a:r>
              <a:rPr lang="en-US"/>
              <a:t>10/8/2025</a:t>
            </a:r>
            <a:endParaRPr lang="en-US" dirty="0"/>
          </a:p>
        </p:txBody>
      </p:sp>
      <p:sp>
        <p:nvSpPr>
          <p:cNvPr id="10" name="Marcador de número de diapositiva 9">
            <a:extLst>
              <a:ext uri="{FF2B5EF4-FFF2-40B4-BE49-F238E27FC236}">
                <a16:creationId xmlns:a16="http://schemas.microsoft.com/office/drawing/2014/main" id="{0A608994-46CD-AAE0-DCC4-A59D26254D84}"/>
              </a:ext>
            </a:extLst>
          </p:cNvPr>
          <p:cNvSpPr>
            <a:spLocks noGrp="1"/>
          </p:cNvSpPr>
          <p:nvPr>
            <p:ph type="sldNum" sz="quarter" idx="17"/>
          </p:nvPr>
        </p:nvSpPr>
        <p:spPr>
          <a:xfrm>
            <a:off x="11147096" y="6343955"/>
            <a:ext cx="429207" cy="365125"/>
          </a:xfrm>
        </p:spPr>
        <p:txBody>
          <a:bodyPr rtlCol="0">
            <a:noAutofit/>
          </a:bodyPr>
          <a:lstStyle>
            <a:lvl1pPr>
              <a:defRPr>
                <a:solidFill>
                  <a:schemeClr val="tx1"/>
                </a:solidFill>
              </a:defRPr>
            </a:lvl1pPr>
          </a:lstStyle>
          <a:p>
            <a:pPr rtl="0"/>
            <a:fld id="{AEAA3239-9EA4-4A65-A281-97F994456D9F}" type="slidenum">
              <a:rPr lang="en-US" smtClean="0"/>
              <a:pPr rtl="0"/>
              <a:t>‹Nº›</a:t>
            </a:fld>
            <a:endParaRPr lang="en-US"/>
          </a:p>
        </p:txBody>
      </p:sp>
    </p:spTree>
    <p:extLst>
      <p:ext uri="{BB962C8B-B14F-4D97-AF65-F5344CB8AC3E}">
        <p14:creationId xmlns:p14="http://schemas.microsoft.com/office/powerpoint/2010/main" val="2982822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ido con imagen 2">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id="{8881EABF-B6BB-1FBF-962C-A6A6C8C2418A}"/>
              </a:ext>
            </a:extLst>
          </p:cNvPr>
          <p:cNvCxnSpPr/>
          <p:nvPr userDrawn="1"/>
        </p:nvCxnSpPr>
        <p:spPr>
          <a:xfrm>
            <a:off x="612647" y="2359152"/>
            <a:ext cx="633679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7" y="685804"/>
            <a:ext cx="6391374" cy="1371996"/>
          </a:xfrm>
        </p:spPr>
        <p:txBody>
          <a:bodyPr rtlCol="0" anchor="b">
            <a:noAutofit/>
          </a:body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07755DB3-9272-8E5E-039F-AC14A2C07898}"/>
              </a:ext>
            </a:extLst>
          </p:cNvPr>
          <p:cNvSpPr>
            <a:spLocks noGrp="1"/>
          </p:cNvSpPr>
          <p:nvPr>
            <p:ph sz="quarter" idx="14"/>
          </p:nvPr>
        </p:nvSpPr>
        <p:spPr>
          <a:xfrm>
            <a:off x="612773" y="2742645"/>
            <a:ext cx="6391247" cy="3429551"/>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10" name="Marcador de pie de página 9">
            <a:extLst>
              <a:ext uri="{FF2B5EF4-FFF2-40B4-BE49-F238E27FC236}">
                <a16:creationId xmlns:a16="http://schemas.microsoft.com/office/drawing/2014/main" id="{4515DEC4-C967-ABFB-73CF-0A90335332A4}"/>
              </a:ext>
            </a:extLst>
          </p:cNvPr>
          <p:cNvSpPr>
            <a:spLocks noGrp="1"/>
          </p:cNvSpPr>
          <p:nvPr>
            <p:ph type="ftr" sz="quarter" idx="16"/>
          </p:nvPr>
        </p:nvSpPr>
        <p:spPr>
          <a:xfrm>
            <a:off x="612774" y="6346865"/>
            <a:ext cx="2805405" cy="365125"/>
          </a:xfrm>
        </p:spPr>
        <p:txBody>
          <a:bodyPr rtlCol="0">
            <a:noAutofit/>
          </a:bodyPr>
          <a:lstStyle/>
          <a:p>
            <a:pPr rtl="0"/>
            <a:r>
              <a:rPr lang="es"/>
              <a:t>Muestra de texto de pie de página</a:t>
            </a:r>
            <a:endParaRPr lang="en-US" dirty="0"/>
          </a:p>
        </p:txBody>
      </p:sp>
      <p:sp>
        <p:nvSpPr>
          <p:cNvPr id="9" name="Marcador de fecha 8">
            <a:extLst>
              <a:ext uri="{FF2B5EF4-FFF2-40B4-BE49-F238E27FC236}">
                <a16:creationId xmlns:a16="http://schemas.microsoft.com/office/drawing/2014/main" id="{81177663-FC76-DF36-EEB7-5BE4C6C82F3A}"/>
              </a:ext>
            </a:extLst>
          </p:cNvPr>
          <p:cNvSpPr>
            <a:spLocks noGrp="1"/>
          </p:cNvSpPr>
          <p:nvPr>
            <p:ph type="dt" sz="half" idx="15"/>
          </p:nvPr>
        </p:nvSpPr>
        <p:spPr>
          <a:xfrm>
            <a:off x="4886895" y="6346865"/>
            <a:ext cx="1607270" cy="365125"/>
          </a:xfrm>
        </p:spPr>
        <p:txBody>
          <a:bodyPr rtlCol="0">
            <a:noAutofit/>
          </a:bodyPr>
          <a:lstStyle/>
          <a:p>
            <a:pPr rtl="0"/>
            <a:r>
              <a:rPr lang="en-US"/>
              <a:t>10/8/2025</a:t>
            </a:r>
            <a:endParaRPr lang="en-US" dirty="0"/>
          </a:p>
        </p:txBody>
      </p:sp>
      <p:sp>
        <p:nvSpPr>
          <p:cNvPr id="12" name="Marcador de número de diapositiva 11">
            <a:extLst>
              <a:ext uri="{FF2B5EF4-FFF2-40B4-BE49-F238E27FC236}">
                <a16:creationId xmlns:a16="http://schemas.microsoft.com/office/drawing/2014/main" id="{A5A5085F-BE80-B110-AA1F-9DD0919E27D7}"/>
              </a:ext>
            </a:extLst>
          </p:cNvPr>
          <p:cNvSpPr>
            <a:spLocks noGrp="1"/>
          </p:cNvSpPr>
          <p:nvPr>
            <p:ph type="sldNum" sz="quarter" idx="17"/>
          </p:nvPr>
        </p:nvSpPr>
        <p:spPr>
          <a:xfrm>
            <a:off x="6530932" y="6346865"/>
            <a:ext cx="429207" cy="365125"/>
          </a:xfrm>
        </p:spPr>
        <p:txBody>
          <a:bodyPr rtlCol="0">
            <a:noAutofit/>
          </a:bodyPr>
          <a:lstStyle/>
          <a:p>
            <a:pPr rtl="0"/>
            <a:fld id="{AEAA3239-9EA4-4A65-A281-97F994456D9F}" type="slidenum">
              <a:rPr lang="en-US" smtClean="0"/>
              <a:t>‹Nº›</a:t>
            </a:fld>
            <a:endParaRPr lang="en-US" dirty="0"/>
          </a:p>
        </p:txBody>
      </p:sp>
      <p:sp>
        <p:nvSpPr>
          <p:cNvPr id="4" name="Marcador de posición de imagen 13">
            <a:extLst>
              <a:ext uri="{FF2B5EF4-FFF2-40B4-BE49-F238E27FC236}">
                <a16:creationId xmlns:a16="http://schemas.microsoft.com/office/drawing/2014/main" id="{35EC8126-6431-465A-8AC3-0118DD8825B5}"/>
              </a:ext>
            </a:extLst>
          </p:cNvPr>
          <p:cNvSpPr>
            <a:spLocks noGrp="1"/>
          </p:cNvSpPr>
          <p:nvPr>
            <p:ph type="pic" sz="quarter" idx="13" hasCustomPrompt="1"/>
          </p:nvPr>
        </p:nvSpPr>
        <p:spPr>
          <a:xfrm>
            <a:off x="7631546"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es"/>
              <a:t>.</a:t>
            </a:r>
          </a:p>
        </p:txBody>
      </p:sp>
    </p:spTree>
    <p:extLst>
      <p:ext uri="{BB962C8B-B14F-4D97-AF65-F5344CB8AC3E}">
        <p14:creationId xmlns:p14="http://schemas.microsoft.com/office/powerpoint/2010/main" val="3577085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10963655" cy="762001"/>
          </a:xfrm>
        </p:spPr>
        <p:txBody>
          <a:bodyPr rtlCol="0" anchor="b">
            <a:noAutofit/>
          </a:bodyPr>
          <a:lstStyle/>
          <a:p>
            <a:pPr rtl="0"/>
            <a:r>
              <a:rPr lang="es"/>
              <a:t>Haga clic para modificar el estilo de título del patrón</a:t>
            </a:r>
          </a:p>
        </p:txBody>
      </p:sp>
      <p:sp>
        <p:nvSpPr>
          <p:cNvPr id="3" name="Marcador de contenido 2">
            <a:extLst>
              <a:ext uri="{FF2B5EF4-FFF2-40B4-BE49-F238E27FC236}">
                <a16:creationId xmlns:a16="http://schemas.microsoft.com/office/drawing/2014/main" id="{6C2DD052-3E45-E789-01F8-33250024ECBD}"/>
              </a:ext>
            </a:extLst>
          </p:cNvPr>
          <p:cNvSpPr>
            <a:spLocks noGrp="1"/>
          </p:cNvSpPr>
          <p:nvPr>
            <p:ph idx="1"/>
          </p:nvPr>
        </p:nvSpPr>
        <p:spPr>
          <a:xfrm>
            <a:off x="612647" y="1828800"/>
            <a:ext cx="10963656" cy="4343400"/>
          </a:xfrm>
        </p:spPr>
        <p:txBody>
          <a:bodyPr rtlCol="0">
            <a:no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noAutofit/>
          </a:bodyPr>
          <a:lstStyle/>
          <a:p>
            <a:pPr rtl="0"/>
            <a:r>
              <a:rPr lang="es"/>
              <a:t>Ejemplo de Texto de pie de página</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noAutofit/>
          </a:bodyPr>
          <a:lstStyle/>
          <a:p>
            <a:pPr rtl="0"/>
            <a:r>
              <a:rPr lang="en-US"/>
              <a:t>10/8/2025</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376660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ido con imagen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718303" y="685800"/>
            <a:ext cx="6858000" cy="1111532"/>
          </a:xfrm>
        </p:spPr>
        <p:txBody>
          <a:bodyPr rtlCol="0" anchor="b">
            <a:noAutofit/>
          </a:bodyPr>
          <a:lstStyle/>
          <a:p>
            <a:pPr rtl="0"/>
            <a:r>
              <a:rPr lang="es"/>
              <a:t>Haga clic para modificar el estilo de título del patrón</a:t>
            </a:r>
          </a:p>
        </p:txBody>
      </p:sp>
      <p:sp>
        <p:nvSpPr>
          <p:cNvPr id="5" name="Marcador de posición de imagen 10">
            <a:extLst>
              <a:ext uri="{FF2B5EF4-FFF2-40B4-BE49-F238E27FC236}">
                <a16:creationId xmlns:a16="http://schemas.microsoft.com/office/drawing/2014/main" id="{D2B02E8B-EB97-8158-B585-0E0E95CF40CC}"/>
              </a:ext>
            </a:extLst>
          </p:cNvPr>
          <p:cNvSpPr>
            <a:spLocks noGrp="1"/>
          </p:cNvSpPr>
          <p:nvPr>
            <p:ph type="pic" sz="quarter" idx="13" hasCustomPrompt="1"/>
          </p:nvPr>
        </p:nvSpPr>
        <p:spPr>
          <a:xfrm>
            <a:off x="0" y="0"/>
            <a:ext cx="4100267" cy="6858000"/>
          </a:xfrm>
          <a:blipFill>
            <a:blip r:embed="rId2">
              <a:alphaModFix amt="60000"/>
            </a:blip>
            <a:stretch>
              <a:fillRect/>
            </a:stretch>
          </a:blipFill>
        </p:spPr>
        <p:txBody>
          <a:bodyPr rtlCol="0"/>
          <a:lstStyle>
            <a:lvl1pPr marL="0" indent="0">
              <a:buNone/>
              <a:defRPr/>
            </a:lvl1pPr>
          </a:lstStyle>
          <a:p>
            <a:pPr rtl="0"/>
            <a:r>
              <a:rPr lang="es"/>
              <a:t>.</a:t>
            </a:r>
          </a:p>
        </p:txBody>
      </p:sp>
      <p:sp>
        <p:nvSpPr>
          <p:cNvPr id="8" name="Marcador de contenido 7">
            <a:extLst>
              <a:ext uri="{FF2B5EF4-FFF2-40B4-BE49-F238E27FC236}">
                <a16:creationId xmlns:a16="http://schemas.microsoft.com/office/drawing/2014/main" id="{818B74D6-CD72-B859-C229-60DB988B25E3}"/>
              </a:ext>
            </a:extLst>
          </p:cNvPr>
          <p:cNvSpPr>
            <a:spLocks noGrp="1"/>
          </p:cNvSpPr>
          <p:nvPr>
            <p:ph sz="quarter" idx="14"/>
          </p:nvPr>
        </p:nvSpPr>
        <p:spPr>
          <a:xfrm>
            <a:off x="4718303" y="1965960"/>
            <a:ext cx="6858000" cy="4200198"/>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pie de página 3">
            <a:extLst>
              <a:ext uri="{FF2B5EF4-FFF2-40B4-BE49-F238E27FC236}">
                <a16:creationId xmlns:a16="http://schemas.microsoft.com/office/drawing/2014/main" id="{5446E4B5-B423-4137-0255-D68BAC85BE95}"/>
              </a:ext>
            </a:extLst>
          </p:cNvPr>
          <p:cNvSpPr>
            <a:spLocks noGrp="1"/>
          </p:cNvSpPr>
          <p:nvPr>
            <p:ph type="ftr" sz="quarter" idx="16"/>
          </p:nvPr>
        </p:nvSpPr>
        <p:spPr>
          <a:xfrm>
            <a:off x="4724397" y="6343954"/>
            <a:ext cx="3422906" cy="365125"/>
          </a:xfrm>
        </p:spPr>
        <p:txBody>
          <a:bodyPr rtlCol="0">
            <a:noAutofit/>
          </a:bodyPr>
          <a:lstStyle/>
          <a:p>
            <a:pPr rtl="0"/>
            <a:r>
              <a:rPr lang="es"/>
              <a:t>Texto de ejemplo para el pie de página</a:t>
            </a:r>
            <a:endParaRPr lang="en-US" dirty="0"/>
          </a:p>
        </p:txBody>
      </p:sp>
      <p:sp>
        <p:nvSpPr>
          <p:cNvPr id="3" name="Marcador de fecha 2">
            <a:extLst>
              <a:ext uri="{FF2B5EF4-FFF2-40B4-BE49-F238E27FC236}">
                <a16:creationId xmlns:a16="http://schemas.microsoft.com/office/drawing/2014/main" id="{F0BFB53A-8FDF-F131-DCF2-D7BECE95381F}"/>
              </a:ext>
            </a:extLst>
          </p:cNvPr>
          <p:cNvSpPr>
            <a:spLocks noGrp="1"/>
          </p:cNvSpPr>
          <p:nvPr>
            <p:ph type="dt" sz="half" idx="15"/>
          </p:nvPr>
        </p:nvSpPr>
        <p:spPr>
          <a:xfrm>
            <a:off x="8945699" y="6343955"/>
            <a:ext cx="2150873" cy="365125"/>
          </a:xfrm>
        </p:spPr>
        <p:txBody>
          <a:bodyPr rtlCol="0">
            <a:noAutofit/>
          </a:bodyPr>
          <a:lstStyle/>
          <a:p>
            <a:pPr rtl="0"/>
            <a:r>
              <a:rPr lang="en-US"/>
              <a:t>10/8/2025</a:t>
            </a:r>
            <a:endParaRPr lang="en-US" dirty="0"/>
          </a:p>
        </p:txBody>
      </p:sp>
      <p:sp>
        <p:nvSpPr>
          <p:cNvPr id="9" name="Marcador de número de diapositiva 8">
            <a:extLst>
              <a:ext uri="{FF2B5EF4-FFF2-40B4-BE49-F238E27FC236}">
                <a16:creationId xmlns:a16="http://schemas.microsoft.com/office/drawing/2014/main" id="{79FEC5A8-0DCB-9EEB-83E2-0411804C543D}"/>
              </a:ext>
            </a:extLst>
          </p:cNvPr>
          <p:cNvSpPr>
            <a:spLocks noGrp="1"/>
          </p:cNvSpPr>
          <p:nvPr>
            <p:ph type="sldNum" sz="quarter" idx="17"/>
          </p:nvPr>
        </p:nvSpPr>
        <p:spPr>
          <a:xfrm>
            <a:off x="11147096" y="6343955"/>
            <a:ext cx="429207" cy="365125"/>
          </a:xfrm>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4106693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ido con imagen 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6858000" cy="1111532"/>
          </a:xfrm>
        </p:spPr>
        <p:txBody>
          <a:bodyPr rtlCol="0" anchor="b">
            <a:noAutofit/>
          </a:body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07755DB3-9272-8E5E-039F-AC14A2C07898}"/>
              </a:ext>
            </a:extLst>
          </p:cNvPr>
          <p:cNvSpPr>
            <a:spLocks noGrp="1"/>
          </p:cNvSpPr>
          <p:nvPr>
            <p:ph sz="quarter" idx="14"/>
          </p:nvPr>
        </p:nvSpPr>
        <p:spPr>
          <a:xfrm>
            <a:off x="612647" y="1965960"/>
            <a:ext cx="6858000" cy="4200198"/>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9" name="Marcador de pie de página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6870"/>
            <a:ext cx="2805405" cy="365125"/>
          </a:xfrm>
        </p:spPr>
        <p:txBody>
          <a:bodyPr rtlCol="0">
            <a:noAutofit/>
          </a:bodyPr>
          <a:lstStyle/>
          <a:p>
            <a:pPr rtl="0"/>
            <a:r>
              <a:rPr lang="es"/>
              <a:t>Muestra de texto de pie de página</a:t>
            </a:r>
            <a:endParaRPr lang="en-US" dirty="0"/>
          </a:p>
        </p:txBody>
      </p:sp>
      <p:sp>
        <p:nvSpPr>
          <p:cNvPr id="4" name="Marcador de fecha 3">
            <a:extLst>
              <a:ext uri="{FF2B5EF4-FFF2-40B4-BE49-F238E27FC236}">
                <a16:creationId xmlns:a16="http://schemas.microsoft.com/office/drawing/2014/main" id="{9F3CAD5B-18BB-E21E-3A4C-7BAACB8519A4}"/>
              </a:ext>
            </a:extLst>
          </p:cNvPr>
          <p:cNvSpPr>
            <a:spLocks noGrp="1"/>
          </p:cNvSpPr>
          <p:nvPr>
            <p:ph type="dt" sz="half" idx="15"/>
          </p:nvPr>
        </p:nvSpPr>
        <p:spPr>
          <a:xfrm>
            <a:off x="4115853" y="6346870"/>
            <a:ext cx="2925587" cy="365125"/>
          </a:xfrm>
        </p:spPr>
        <p:txBody>
          <a:bodyPr rtlCol="0">
            <a:noAutofit/>
          </a:bodyPr>
          <a:lstStyle/>
          <a:p>
            <a:pPr rtl="0"/>
            <a:r>
              <a:rPr lang="en-US"/>
              <a:t>10/8/2025</a:t>
            </a:r>
            <a:endParaRPr lang="en-US" dirty="0"/>
          </a:p>
        </p:txBody>
      </p:sp>
      <p:sp>
        <p:nvSpPr>
          <p:cNvPr id="10" name="Marcador de número de diapositiva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346870"/>
            <a:ext cx="429207" cy="365125"/>
          </a:xfrm>
        </p:spPr>
        <p:txBody>
          <a:bodyPr rtlCol="0">
            <a:noAutofit/>
          </a:bodyPr>
          <a:lstStyle/>
          <a:p>
            <a:pPr rtl="0"/>
            <a:fld id="{AEAA3239-9EA4-4A65-A281-97F994456D9F}" type="slidenum">
              <a:rPr lang="en-US" smtClean="0"/>
              <a:t>‹Nº›</a:t>
            </a:fld>
            <a:endParaRPr lang="en-US"/>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a:blip r:embed="rId2">
              <a:alphaModFix amt="60000"/>
            </a:blip>
            <a:stretch>
              <a:fillRect/>
            </a:stretch>
          </a:blipFill>
        </p:spPr>
        <p:txBody>
          <a:bodyPr rtlCol="0"/>
          <a:lstStyle>
            <a:lvl1pPr marL="0" indent="0">
              <a:buNone/>
              <a:defRPr/>
            </a:lvl1pPr>
          </a:lstStyle>
          <a:p>
            <a:pPr rtl="0"/>
            <a:r>
              <a:rPr lang="es"/>
              <a:t>.</a:t>
            </a:r>
          </a:p>
        </p:txBody>
      </p:sp>
    </p:spTree>
    <p:extLst>
      <p:ext uri="{BB962C8B-B14F-4D97-AF65-F5344CB8AC3E}">
        <p14:creationId xmlns:p14="http://schemas.microsoft.com/office/powerpoint/2010/main" val="2128061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ido con imagen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7010400" y="685800"/>
            <a:ext cx="4561665" cy="1371264"/>
          </a:xfrm>
        </p:spPr>
        <p:txBody>
          <a:bodyPr rtlCol="0" anchor="b">
            <a:noAutofit/>
          </a:bodyPr>
          <a:lstStyle>
            <a:lvl1pPr>
              <a:defRPr sz="5400"/>
            </a:lvl1pPr>
          </a:lstStyle>
          <a:p>
            <a:pPr rtl="0"/>
            <a:r>
              <a:rPr lang="es"/>
              <a:t>Haga clic para modificar el estilo de título del patrón</a:t>
            </a:r>
          </a:p>
        </p:txBody>
      </p:sp>
      <p:sp>
        <p:nvSpPr>
          <p:cNvPr id="12" name="Marcador de posición de imagen 11">
            <a:extLst>
              <a:ext uri="{FF2B5EF4-FFF2-40B4-BE49-F238E27FC236}">
                <a16:creationId xmlns:a16="http://schemas.microsoft.com/office/drawing/2014/main" id="{EEEFBBBB-A526-5A93-34B8-A377087586AE}"/>
              </a:ext>
            </a:extLst>
          </p:cNvPr>
          <p:cNvSpPr>
            <a:spLocks noGrp="1"/>
          </p:cNvSpPr>
          <p:nvPr>
            <p:ph type="pic" sz="quarter" idx="15"/>
          </p:nvPr>
        </p:nvSpPr>
        <p:spPr>
          <a:xfrm>
            <a:off x="1" y="0"/>
            <a:ext cx="6390464" cy="6858000"/>
          </a:xfrm>
          <a:blipFill>
            <a:blip r:embed="rId2">
              <a:alphaModFix amt="60000"/>
            </a:blip>
            <a:stretch>
              <a:fillRect/>
            </a:stretch>
          </a:blipFill>
        </p:spPr>
        <p:txBody>
          <a:bodyPr rtlCol="0"/>
          <a:lstStyle/>
          <a:p>
            <a:pPr rtl="0"/>
            <a:endParaRPr lang="en-US"/>
          </a:p>
        </p:txBody>
      </p:sp>
      <p:sp>
        <p:nvSpPr>
          <p:cNvPr id="8" name="Marcador de contenido 7">
            <a:extLst>
              <a:ext uri="{FF2B5EF4-FFF2-40B4-BE49-F238E27FC236}">
                <a16:creationId xmlns:a16="http://schemas.microsoft.com/office/drawing/2014/main" id="{7FF0220E-48F8-B4D9-19DE-7B457C3C221C}"/>
              </a:ext>
            </a:extLst>
          </p:cNvPr>
          <p:cNvSpPr>
            <a:spLocks noGrp="1"/>
          </p:cNvSpPr>
          <p:nvPr>
            <p:ph sz="quarter" idx="14"/>
          </p:nvPr>
        </p:nvSpPr>
        <p:spPr>
          <a:xfrm>
            <a:off x="7020736" y="2286000"/>
            <a:ext cx="4561665" cy="3886200"/>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a:xfrm>
            <a:off x="7020736" y="6343955"/>
            <a:ext cx="2105099" cy="365125"/>
          </a:xfrm>
        </p:spPr>
        <p:txBody>
          <a:bodyPr rtlCol="0">
            <a:noAutofit/>
          </a:bodyPr>
          <a:lstStyle/>
          <a:p>
            <a:pPr rtl="0"/>
            <a:r>
              <a:rPr lang="es"/>
              <a:t>Ejemplo de Texto de pie de página</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p:spPr>
        <p:txBody>
          <a:bodyPr rtlCol="0">
            <a:noAutofit/>
          </a:bodyPr>
          <a:lstStyle>
            <a:lvl1pPr>
              <a:defRPr>
                <a:solidFill>
                  <a:schemeClr val="tx1"/>
                </a:solidFill>
                <a:effectLst/>
              </a:defRPr>
            </a:lvl1pPr>
          </a:lstStyle>
          <a:p>
            <a:pPr rtl="0"/>
            <a:r>
              <a:rPr lang="en-US"/>
              <a:t>10/8/2025</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4008699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ido con imagen 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72002" cy="1371264"/>
          </a:xfrm>
        </p:spPr>
        <p:txBody>
          <a:bodyPr rtlCol="0" anchor="b">
            <a:noAutofit/>
          </a:bodyPr>
          <a:lstStyle>
            <a:lvl1pPr>
              <a:defRPr sz="54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747AED59-1A26-9C13-8482-7857E7DEFE52}"/>
              </a:ext>
            </a:extLst>
          </p:cNvPr>
          <p:cNvSpPr>
            <a:spLocks noGrp="1"/>
          </p:cNvSpPr>
          <p:nvPr>
            <p:ph sz="quarter" idx="14"/>
          </p:nvPr>
        </p:nvSpPr>
        <p:spPr>
          <a:xfrm>
            <a:off x="609599" y="2286000"/>
            <a:ext cx="4561666" cy="3886200"/>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14" name="Marcador de pie de página 5">
            <a:extLst>
              <a:ext uri="{FF2B5EF4-FFF2-40B4-BE49-F238E27FC236}">
                <a16:creationId xmlns:a16="http://schemas.microsoft.com/office/drawing/2014/main" id="{3C6055EC-0CB7-A026-AE8C-74A36F768BEB}"/>
              </a:ext>
            </a:extLst>
          </p:cNvPr>
          <p:cNvSpPr>
            <a:spLocks noGrp="1"/>
          </p:cNvSpPr>
          <p:nvPr>
            <p:ph type="ftr" sz="quarter" idx="11"/>
          </p:nvPr>
        </p:nvSpPr>
        <p:spPr>
          <a:xfrm>
            <a:off x="609599" y="6343955"/>
            <a:ext cx="2105099" cy="365125"/>
          </a:xfrm>
        </p:spPr>
        <p:txBody>
          <a:bodyPr rtlCol="0">
            <a:noAutofit/>
          </a:bodyPr>
          <a:lstStyle/>
          <a:p>
            <a:pPr rtl="0"/>
            <a:r>
              <a:rPr lang="es"/>
              <a:t>Ejemplo de Texto de pie de página</a:t>
            </a:r>
          </a:p>
        </p:txBody>
      </p:sp>
      <p:sp>
        <p:nvSpPr>
          <p:cNvPr id="13" name="Marcador de fecha 4">
            <a:extLst>
              <a:ext uri="{FF2B5EF4-FFF2-40B4-BE49-F238E27FC236}">
                <a16:creationId xmlns:a16="http://schemas.microsoft.com/office/drawing/2014/main" id="{AE86096B-57D4-1243-A86D-1D5E7DC3A755}"/>
              </a:ext>
            </a:extLst>
          </p:cNvPr>
          <p:cNvSpPr>
            <a:spLocks noGrp="1"/>
          </p:cNvSpPr>
          <p:nvPr>
            <p:ph type="dt" sz="half" idx="10"/>
          </p:nvPr>
        </p:nvSpPr>
        <p:spPr>
          <a:xfrm>
            <a:off x="2963930" y="6343955"/>
            <a:ext cx="1772029" cy="365125"/>
          </a:xfrm>
        </p:spPr>
        <p:txBody>
          <a:bodyPr rtlCol="0">
            <a:noAutofit/>
          </a:bodyPr>
          <a:lstStyle>
            <a:lvl1pPr>
              <a:defRPr>
                <a:solidFill>
                  <a:schemeClr val="tx1"/>
                </a:solidFill>
                <a:effectLst/>
              </a:defRPr>
            </a:lvl1pPr>
          </a:lstStyle>
          <a:p>
            <a:pPr rtl="0"/>
            <a:r>
              <a:rPr lang="en-US"/>
              <a:t>10/8/2025</a:t>
            </a:r>
          </a:p>
        </p:txBody>
      </p:sp>
      <p:sp>
        <p:nvSpPr>
          <p:cNvPr id="15" name="Marcador de número de diapositiva 6">
            <a:extLst>
              <a:ext uri="{FF2B5EF4-FFF2-40B4-BE49-F238E27FC236}">
                <a16:creationId xmlns:a16="http://schemas.microsoft.com/office/drawing/2014/main" id="{A98A8E55-200E-96B4-1462-6DA457A20CE9}"/>
              </a:ext>
            </a:extLst>
          </p:cNvPr>
          <p:cNvSpPr>
            <a:spLocks noGrp="1"/>
          </p:cNvSpPr>
          <p:nvPr>
            <p:ph type="sldNum" sz="quarter" idx="12"/>
          </p:nvPr>
        </p:nvSpPr>
        <p:spPr>
          <a:xfrm>
            <a:off x="4735959" y="6343955"/>
            <a:ext cx="429207" cy="365125"/>
          </a:xfrm>
        </p:spPr>
        <p:txBody>
          <a:bodyPr rtlCol="0">
            <a:noAutofit/>
          </a:bodyPr>
          <a:lstStyle/>
          <a:p>
            <a:pPr rtl="0"/>
            <a:fld id="{AEAA3239-9EA4-4A65-A281-97F994456D9F}" type="slidenum">
              <a:rPr lang="en-US" smtClean="0"/>
              <a:t>‹Nº›</a:t>
            </a:fld>
            <a:endParaRPr lang="en-US"/>
          </a:p>
        </p:txBody>
      </p:sp>
      <p:sp>
        <p:nvSpPr>
          <p:cNvPr id="3" name="Marcador de posición de imagen 11">
            <a:extLst>
              <a:ext uri="{FF2B5EF4-FFF2-40B4-BE49-F238E27FC236}">
                <a16:creationId xmlns:a16="http://schemas.microsoft.com/office/drawing/2014/main" id="{48233842-32AB-C53C-CA20-8101D4E63DC5}"/>
              </a:ext>
            </a:extLst>
          </p:cNvPr>
          <p:cNvSpPr>
            <a:spLocks noGrp="1"/>
          </p:cNvSpPr>
          <p:nvPr>
            <p:ph type="pic" sz="quarter" idx="15"/>
          </p:nvPr>
        </p:nvSpPr>
        <p:spPr>
          <a:xfrm>
            <a:off x="5801536" y="0"/>
            <a:ext cx="6390464" cy="6858000"/>
          </a:xfrm>
          <a:blipFill>
            <a:blip r:embed="rId2">
              <a:alphaModFix amt="60000"/>
            </a:blip>
            <a:stretch>
              <a:fillRect/>
            </a:stretch>
          </a:blipFill>
        </p:spPr>
        <p:txBody>
          <a:bodyPr rtlCol="0"/>
          <a:lstStyle/>
          <a:p>
            <a:pPr rtl="0"/>
            <a:endParaRPr lang="en-US"/>
          </a:p>
        </p:txBody>
      </p:sp>
    </p:spTree>
    <p:extLst>
      <p:ext uri="{BB962C8B-B14F-4D97-AF65-F5344CB8AC3E}">
        <p14:creationId xmlns:p14="http://schemas.microsoft.com/office/powerpoint/2010/main" val="3456228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ido con imagen 7">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8212664" y="687787"/>
            <a:ext cx="3363259" cy="1993392"/>
          </a:xfrm>
        </p:spPr>
        <p:txBody>
          <a:bodyPr rtlCol="0" anchor="b">
            <a:noAutofit/>
          </a:bodyPr>
          <a:lstStyle>
            <a:lvl1pPr>
              <a:defRPr sz="5400"/>
            </a:lvl1pPr>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a:blip r:embed="rId2">
              <a:alphaModFix amt="60000"/>
            </a:blip>
            <a:stretch>
              <a:fillRect/>
            </a:stretch>
          </a:blipFill>
        </p:spPr>
        <p:txBody>
          <a:bodyPr rtlCol="0"/>
          <a:lstStyle>
            <a:lvl1pPr marL="0" indent="0">
              <a:buNone/>
              <a:defRPr/>
            </a:lvl1pPr>
          </a:lstStyle>
          <a:p>
            <a:pPr rtl="0"/>
            <a:r>
              <a:rPr lang="es"/>
              <a:t>.</a:t>
            </a:r>
          </a:p>
        </p:txBody>
      </p:sp>
      <p:sp>
        <p:nvSpPr>
          <p:cNvPr id="8" name="Marcador de contenido 7">
            <a:extLst>
              <a:ext uri="{FF2B5EF4-FFF2-40B4-BE49-F238E27FC236}">
                <a16:creationId xmlns:a16="http://schemas.microsoft.com/office/drawing/2014/main" id="{747AED59-1A26-9C13-8482-7857E7DEFE52}"/>
              </a:ext>
            </a:extLst>
          </p:cNvPr>
          <p:cNvSpPr>
            <a:spLocks noGrp="1"/>
          </p:cNvSpPr>
          <p:nvPr>
            <p:ph sz="quarter" idx="14"/>
          </p:nvPr>
        </p:nvSpPr>
        <p:spPr>
          <a:xfrm>
            <a:off x="8212791" y="2880360"/>
            <a:ext cx="3363259" cy="3274612"/>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9" name="Marcador de pie de página 8">
            <a:extLst>
              <a:ext uri="{FF2B5EF4-FFF2-40B4-BE49-F238E27FC236}">
                <a16:creationId xmlns:a16="http://schemas.microsoft.com/office/drawing/2014/main" id="{B09198F5-FF38-389C-E060-120AC6301809}"/>
              </a:ext>
            </a:extLst>
          </p:cNvPr>
          <p:cNvSpPr>
            <a:spLocks noGrp="1"/>
          </p:cNvSpPr>
          <p:nvPr>
            <p:ph type="ftr" sz="quarter" idx="16"/>
          </p:nvPr>
        </p:nvSpPr>
        <p:spPr>
          <a:xfrm>
            <a:off x="8212663" y="6343955"/>
            <a:ext cx="2012061" cy="365125"/>
          </a:xfrm>
        </p:spPr>
        <p:txBody>
          <a:bodyPr rtlCol="0">
            <a:noAutofit/>
          </a:bodyPr>
          <a:lstStyle/>
          <a:p>
            <a:pPr rtl="0"/>
            <a:r>
              <a:rPr lang="es"/>
              <a:t>Muestra de texto de pie de página</a:t>
            </a:r>
            <a:endParaRPr lang="en-US" dirty="0"/>
          </a:p>
        </p:txBody>
      </p:sp>
      <p:sp>
        <p:nvSpPr>
          <p:cNvPr id="4" name="Marcador de fecha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343955"/>
            <a:ext cx="922372" cy="365125"/>
          </a:xfrm>
        </p:spPr>
        <p:txBody>
          <a:bodyPr rtlCol="0">
            <a:noAutofit/>
          </a:bodyPr>
          <a:lstStyle/>
          <a:p>
            <a:pPr rtl="0"/>
            <a:r>
              <a:rPr lang="en-US"/>
              <a:t>10/8/2025</a:t>
            </a:r>
            <a:endParaRPr lang="en-US" dirty="0"/>
          </a:p>
        </p:txBody>
      </p:sp>
      <p:sp>
        <p:nvSpPr>
          <p:cNvPr id="10" name="Marcador de número de diapositiva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343955"/>
            <a:ext cx="429207" cy="365125"/>
          </a:xfrm>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3181195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ido con imagen 8">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5698" y="685800"/>
            <a:ext cx="3364992" cy="1996301"/>
          </a:xfrm>
        </p:spPr>
        <p:txBody>
          <a:bodyPr rtlCol="0" anchor="b">
            <a:noAutofit/>
          </a:bodyPr>
          <a:lstStyle>
            <a:lvl1pPr>
              <a:defRPr sz="54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747AED59-1A26-9C13-8482-7857E7DEFE52}"/>
              </a:ext>
            </a:extLst>
          </p:cNvPr>
          <p:cNvSpPr>
            <a:spLocks noGrp="1"/>
          </p:cNvSpPr>
          <p:nvPr>
            <p:ph sz="quarter" idx="14"/>
          </p:nvPr>
        </p:nvSpPr>
        <p:spPr>
          <a:xfrm>
            <a:off x="615698" y="2880360"/>
            <a:ext cx="3364992" cy="3234856"/>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12" name="Marcador de pie de página 8">
            <a:extLst>
              <a:ext uri="{FF2B5EF4-FFF2-40B4-BE49-F238E27FC236}">
                <a16:creationId xmlns:a16="http://schemas.microsoft.com/office/drawing/2014/main" id="{C119522C-433C-CA02-AD5B-2ABB39A41622}"/>
              </a:ext>
            </a:extLst>
          </p:cNvPr>
          <p:cNvSpPr>
            <a:spLocks noGrp="1"/>
          </p:cNvSpPr>
          <p:nvPr>
            <p:ph type="ftr" sz="quarter" idx="16"/>
          </p:nvPr>
        </p:nvSpPr>
        <p:spPr>
          <a:xfrm>
            <a:off x="615698" y="6343955"/>
            <a:ext cx="2012061" cy="365125"/>
          </a:xfrm>
        </p:spPr>
        <p:txBody>
          <a:bodyPr rtlCol="0">
            <a:noAutofit/>
          </a:bodyPr>
          <a:lstStyle/>
          <a:p>
            <a:pPr rtl="0"/>
            <a:r>
              <a:rPr lang="es"/>
              <a:t>Muestra de texto de pie de página</a:t>
            </a:r>
            <a:endParaRPr lang="en-US" dirty="0"/>
          </a:p>
        </p:txBody>
      </p:sp>
      <p:sp>
        <p:nvSpPr>
          <p:cNvPr id="7" name="Marcador de fecha 3">
            <a:extLst>
              <a:ext uri="{FF2B5EF4-FFF2-40B4-BE49-F238E27FC236}">
                <a16:creationId xmlns:a16="http://schemas.microsoft.com/office/drawing/2014/main" id="{E76C67AD-99A1-8DF0-C332-BB3E0C537172}"/>
              </a:ext>
            </a:extLst>
          </p:cNvPr>
          <p:cNvSpPr>
            <a:spLocks noGrp="1"/>
          </p:cNvSpPr>
          <p:nvPr>
            <p:ph type="dt" sz="half" idx="15"/>
          </p:nvPr>
        </p:nvSpPr>
        <p:spPr>
          <a:xfrm>
            <a:off x="2627759" y="6343955"/>
            <a:ext cx="922372" cy="365125"/>
          </a:xfrm>
        </p:spPr>
        <p:txBody>
          <a:bodyPr rtlCol="0">
            <a:noAutofit/>
          </a:bodyPr>
          <a:lstStyle/>
          <a:p>
            <a:pPr rtl="0"/>
            <a:r>
              <a:rPr lang="en-US"/>
              <a:t>10/8/2025</a:t>
            </a:r>
            <a:endParaRPr lang="en-US" dirty="0"/>
          </a:p>
        </p:txBody>
      </p:sp>
      <p:sp>
        <p:nvSpPr>
          <p:cNvPr id="13" name="Marcador de número de diapositiva 9">
            <a:extLst>
              <a:ext uri="{FF2B5EF4-FFF2-40B4-BE49-F238E27FC236}">
                <a16:creationId xmlns:a16="http://schemas.microsoft.com/office/drawing/2014/main" id="{C8D2CF7B-FF7A-7960-DB96-2B1846DA41A0}"/>
              </a:ext>
            </a:extLst>
          </p:cNvPr>
          <p:cNvSpPr>
            <a:spLocks noGrp="1"/>
          </p:cNvSpPr>
          <p:nvPr>
            <p:ph type="sldNum" sz="quarter" idx="17"/>
          </p:nvPr>
        </p:nvSpPr>
        <p:spPr>
          <a:xfrm>
            <a:off x="3550131" y="6343955"/>
            <a:ext cx="429207" cy="365125"/>
          </a:xfrm>
        </p:spPr>
        <p:txBody>
          <a:bodyPr rtlCol="0">
            <a:noAutofit/>
          </a:bodyPr>
          <a:lstStyle/>
          <a:p>
            <a:pPr rtl="0"/>
            <a:fld id="{AEAA3239-9EA4-4A65-A281-97F994456D9F}" type="slidenum">
              <a:rPr lang="en-US" smtClean="0"/>
              <a:t>‹Nº›</a:t>
            </a:fld>
            <a:endParaRPr lang="en-US"/>
          </a:p>
        </p:txBody>
      </p:sp>
      <p:sp>
        <p:nvSpPr>
          <p:cNvPr id="4" name="Marcador de posición de imagen 10">
            <a:extLst>
              <a:ext uri="{FF2B5EF4-FFF2-40B4-BE49-F238E27FC236}">
                <a16:creationId xmlns:a16="http://schemas.microsoft.com/office/drawing/2014/main" id="{B08A763A-F1F9-D459-6C34-397656627599}"/>
              </a:ext>
            </a:extLst>
          </p:cNvPr>
          <p:cNvSpPr>
            <a:spLocks noGrp="1"/>
          </p:cNvSpPr>
          <p:nvPr>
            <p:ph type="pic" sz="quarter" idx="13" hasCustomPrompt="1"/>
          </p:nvPr>
        </p:nvSpPr>
        <p:spPr>
          <a:xfrm>
            <a:off x="4607856" y="0"/>
            <a:ext cx="7584144" cy="6858000"/>
          </a:xfrm>
          <a:blipFill>
            <a:blip r:embed="rId2">
              <a:alphaModFix amt="60000"/>
            </a:blip>
            <a:stretch>
              <a:fillRect/>
            </a:stretch>
          </a:blipFill>
        </p:spPr>
        <p:txBody>
          <a:bodyPr rtlCol="0"/>
          <a:lstStyle>
            <a:lvl1pPr marL="0" indent="0">
              <a:buNone/>
              <a:defRPr/>
            </a:lvl1pPr>
          </a:lstStyle>
          <a:p>
            <a:pPr rtl="0"/>
            <a:r>
              <a:rPr lang="es"/>
              <a:t>.</a:t>
            </a:r>
          </a:p>
        </p:txBody>
      </p:sp>
    </p:spTree>
    <p:extLst>
      <p:ext uri="{BB962C8B-B14F-4D97-AF65-F5344CB8AC3E}">
        <p14:creationId xmlns:p14="http://schemas.microsoft.com/office/powerpoint/2010/main" val="3509863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ido con imagen 9">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8839200" y="685800"/>
            <a:ext cx="2748115" cy="2743200"/>
          </a:xfrm>
          <a:noFill/>
        </p:spPr>
        <p:txBody>
          <a:bodyPr rtlCol="0" anchor="t">
            <a:noAutofit/>
          </a:bodyPr>
          <a:lstStyle/>
          <a:p>
            <a:pPr rtl="0"/>
            <a:r>
              <a:rPr lang="es"/>
              <a:t>Haga clic para modificar el estilo de título del patrón</a:t>
            </a:r>
          </a:p>
        </p:txBody>
      </p:sp>
      <p:sp>
        <p:nvSpPr>
          <p:cNvPr id="4" name="Marcador de posición de imagen 3">
            <a:extLst>
              <a:ext uri="{FF2B5EF4-FFF2-40B4-BE49-F238E27FC236}">
                <a16:creationId xmlns:a16="http://schemas.microsoft.com/office/drawing/2014/main" id="{5487E718-4223-B4DB-C92A-99E891E642B8}"/>
              </a:ext>
            </a:extLst>
          </p:cNvPr>
          <p:cNvSpPr>
            <a:spLocks noGrp="1"/>
          </p:cNvSpPr>
          <p:nvPr>
            <p:ph type="pic" sz="quarter" idx="15"/>
          </p:nvPr>
        </p:nvSpPr>
        <p:spPr>
          <a:xfrm>
            <a:off x="0" y="0"/>
            <a:ext cx="8229600" cy="6858000"/>
          </a:xfrm>
          <a:blipFill>
            <a:blip r:embed="rId2">
              <a:alphaModFix amt="60000"/>
            </a:blip>
            <a:stretch>
              <a:fillRect/>
            </a:stretch>
          </a:blipFill>
        </p:spPr>
        <p:txBody>
          <a:bodyPr rtlCol="0"/>
          <a:lstStyle/>
          <a:p>
            <a:pPr rtl="0"/>
            <a:endParaRPr lang="en-US"/>
          </a:p>
        </p:txBody>
      </p:sp>
      <p:sp>
        <p:nvSpPr>
          <p:cNvPr id="8" name="Marcador de contenido 7">
            <a:extLst>
              <a:ext uri="{FF2B5EF4-FFF2-40B4-BE49-F238E27FC236}">
                <a16:creationId xmlns:a16="http://schemas.microsoft.com/office/drawing/2014/main" id="{6E0D00CE-C191-6DE5-9D82-7EFB59BC3739}"/>
              </a:ext>
            </a:extLst>
          </p:cNvPr>
          <p:cNvSpPr>
            <a:spLocks noGrp="1"/>
          </p:cNvSpPr>
          <p:nvPr>
            <p:ph sz="quarter" idx="14"/>
          </p:nvPr>
        </p:nvSpPr>
        <p:spPr>
          <a:xfrm>
            <a:off x="8839200" y="3703320"/>
            <a:ext cx="2743201" cy="2476061"/>
          </a:xfrm>
          <a:noFill/>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a:xfrm>
            <a:off x="8839200" y="6343955"/>
            <a:ext cx="1404460" cy="365125"/>
          </a:xfrm>
          <a:noFill/>
        </p:spPr>
        <p:txBody>
          <a:bodyPr rtlCol="0">
            <a:noAutofit/>
          </a:bodyPr>
          <a:lstStyle/>
          <a:p>
            <a:pPr rtl="0"/>
            <a:r>
              <a:rPr lang="es"/>
              <a:t>Ejemplo de Texto de pie de página</a:t>
            </a:r>
            <a:endParaRPr lang="en-US" dirty="0"/>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10292522" y="6343955"/>
            <a:ext cx="854573" cy="365125"/>
          </a:xfrm>
          <a:noFill/>
        </p:spPr>
        <p:txBody>
          <a:bodyPr rtlCol="0">
            <a:noAutofit/>
          </a:bodyPr>
          <a:lstStyle>
            <a:lvl1pPr>
              <a:defRPr>
                <a:solidFill>
                  <a:schemeClr val="tx1"/>
                </a:solidFill>
                <a:effectLst/>
              </a:defRPr>
            </a:lvl1pPr>
          </a:lstStyle>
          <a:p>
            <a:pPr rtl="0"/>
            <a:r>
              <a:rPr lang="en-US"/>
              <a:t>10/8/2025</a:t>
            </a:r>
            <a:endParaRPr lang="en-US" dirty="0"/>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a:noFill/>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1101967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ido con imagen 10">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5697" y="685800"/>
            <a:ext cx="2748114" cy="2743200"/>
          </a:xfrm>
        </p:spPr>
        <p:txBody>
          <a:bodyPr rtlCol="0" anchor="t">
            <a:noAutofit/>
          </a:body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6E0D00CE-C191-6DE5-9D82-7EFB59BC3739}"/>
              </a:ext>
            </a:extLst>
          </p:cNvPr>
          <p:cNvSpPr>
            <a:spLocks noGrp="1"/>
          </p:cNvSpPr>
          <p:nvPr>
            <p:ph sz="quarter" idx="14"/>
          </p:nvPr>
        </p:nvSpPr>
        <p:spPr>
          <a:xfrm>
            <a:off x="616691" y="3703320"/>
            <a:ext cx="2743200" cy="2476061"/>
          </a:xfrm>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15" name="Marcador de pie de página 5">
            <a:extLst>
              <a:ext uri="{FF2B5EF4-FFF2-40B4-BE49-F238E27FC236}">
                <a16:creationId xmlns:a16="http://schemas.microsoft.com/office/drawing/2014/main" id="{644F6AEF-CB45-AC6F-F205-7AB277670F4E}"/>
              </a:ext>
            </a:extLst>
          </p:cNvPr>
          <p:cNvSpPr>
            <a:spLocks noGrp="1"/>
          </p:cNvSpPr>
          <p:nvPr>
            <p:ph type="ftr" sz="quarter" idx="11"/>
          </p:nvPr>
        </p:nvSpPr>
        <p:spPr>
          <a:xfrm>
            <a:off x="615697" y="6343955"/>
            <a:ext cx="1404460" cy="365125"/>
          </a:xfrm>
        </p:spPr>
        <p:txBody>
          <a:bodyPr rtlCol="0">
            <a:noAutofit/>
          </a:bodyPr>
          <a:lstStyle/>
          <a:p>
            <a:pPr rtl="0"/>
            <a:r>
              <a:rPr lang="es"/>
              <a:t>Ejemplo de Texto de pie de página</a:t>
            </a:r>
            <a:endParaRPr lang="en-US" dirty="0"/>
          </a:p>
        </p:txBody>
      </p:sp>
      <p:sp>
        <p:nvSpPr>
          <p:cNvPr id="14" name="Marcador de fecha 4">
            <a:extLst>
              <a:ext uri="{FF2B5EF4-FFF2-40B4-BE49-F238E27FC236}">
                <a16:creationId xmlns:a16="http://schemas.microsoft.com/office/drawing/2014/main" id="{980DDA2F-B408-A7AF-463F-3F6ED55C1A9C}"/>
              </a:ext>
            </a:extLst>
          </p:cNvPr>
          <p:cNvSpPr>
            <a:spLocks noGrp="1"/>
          </p:cNvSpPr>
          <p:nvPr>
            <p:ph type="dt" sz="half" idx="10"/>
          </p:nvPr>
        </p:nvSpPr>
        <p:spPr>
          <a:xfrm>
            <a:off x="2069019" y="6343955"/>
            <a:ext cx="854573" cy="365125"/>
          </a:xfrm>
        </p:spPr>
        <p:txBody>
          <a:bodyPr rtlCol="0">
            <a:noAutofit/>
          </a:bodyPr>
          <a:lstStyle>
            <a:lvl1pPr>
              <a:defRPr>
                <a:solidFill>
                  <a:schemeClr val="tx1"/>
                </a:solidFill>
                <a:effectLst/>
              </a:defRPr>
            </a:lvl1pPr>
          </a:lstStyle>
          <a:p>
            <a:pPr rtl="0"/>
            <a:r>
              <a:rPr lang="en-US"/>
              <a:t>10/8/2025</a:t>
            </a:r>
            <a:endParaRPr lang="en-US" dirty="0"/>
          </a:p>
        </p:txBody>
      </p:sp>
      <p:sp>
        <p:nvSpPr>
          <p:cNvPr id="16" name="Marcador de número de diapositiva 6">
            <a:extLst>
              <a:ext uri="{FF2B5EF4-FFF2-40B4-BE49-F238E27FC236}">
                <a16:creationId xmlns:a16="http://schemas.microsoft.com/office/drawing/2014/main" id="{9C6A3F52-E7A3-B732-2650-C47F8BE25FF4}"/>
              </a:ext>
            </a:extLst>
          </p:cNvPr>
          <p:cNvSpPr>
            <a:spLocks noGrp="1"/>
          </p:cNvSpPr>
          <p:nvPr>
            <p:ph type="sldNum" sz="quarter" idx="12"/>
          </p:nvPr>
        </p:nvSpPr>
        <p:spPr>
          <a:xfrm>
            <a:off x="2923593" y="6343955"/>
            <a:ext cx="429207" cy="365125"/>
          </a:xfrm>
        </p:spPr>
        <p:txBody>
          <a:bodyPr rtlCol="0">
            <a:noAutofit/>
          </a:bodyPr>
          <a:lstStyle/>
          <a:p>
            <a:pPr rtl="0"/>
            <a:fld id="{AEAA3239-9EA4-4A65-A281-97F994456D9F}" type="slidenum">
              <a:rPr lang="en-US" smtClean="0"/>
              <a:t>‹Nº›</a:t>
            </a:fld>
            <a:endParaRPr lang="en-US"/>
          </a:p>
        </p:txBody>
      </p:sp>
      <p:sp>
        <p:nvSpPr>
          <p:cNvPr id="5" name="Marcador de posición de imagen 3">
            <a:extLst>
              <a:ext uri="{FF2B5EF4-FFF2-40B4-BE49-F238E27FC236}">
                <a16:creationId xmlns:a16="http://schemas.microsoft.com/office/drawing/2014/main" id="{80894EEF-95B5-F8FE-9FBB-D5DFD413C066}"/>
              </a:ext>
            </a:extLst>
          </p:cNvPr>
          <p:cNvSpPr>
            <a:spLocks noGrp="1"/>
          </p:cNvSpPr>
          <p:nvPr>
            <p:ph type="pic" sz="quarter" idx="15"/>
          </p:nvPr>
        </p:nvSpPr>
        <p:spPr>
          <a:xfrm>
            <a:off x="3962400" y="0"/>
            <a:ext cx="8229600" cy="6858000"/>
          </a:xfrm>
          <a:blipFill>
            <a:blip r:embed="rId2">
              <a:alphaModFix amt="60000"/>
            </a:blip>
            <a:stretch>
              <a:fillRect/>
            </a:stretch>
          </a:blipFill>
        </p:spPr>
        <p:txBody>
          <a:bodyPr rtlCol="0"/>
          <a:lstStyle/>
          <a:p>
            <a:pPr rtl="0"/>
            <a:endParaRPr lang="en-US"/>
          </a:p>
        </p:txBody>
      </p:sp>
    </p:spTree>
    <p:extLst>
      <p:ext uri="{BB962C8B-B14F-4D97-AF65-F5344CB8AC3E}">
        <p14:creationId xmlns:p14="http://schemas.microsoft.com/office/powerpoint/2010/main" val="3848777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ido con imagen 1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6" y="4343400"/>
            <a:ext cx="4019522" cy="1159931"/>
          </a:xfrm>
        </p:spPr>
        <p:txBody>
          <a:bodyPr rtlCol="0" anchor="t">
            <a:noAutofit/>
          </a:bodyPr>
          <a:lstStyle>
            <a:lvl1pPr>
              <a:defRPr sz="5400"/>
            </a:lvl1pPr>
          </a:lstStyle>
          <a:p>
            <a:pPr rtl="0"/>
            <a:r>
              <a:rPr lang="es"/>
              <a:t>Haga clic para modificar el estilo de título del patrón</a:t>
            </a:r>
          </a:p>
        </p:txBody>
      </p:sp>
      <p:sp>
        <p:nvSpPr>
          <p:cNvPr id="4" name="Marcador de posición de imagen 3">
            <a:extLst>
              <a:ext uri="{FF2B5EF4-FFF2-40B4-BE49-F238E27FC236}">
                <a16:creationId xmlns:a16="http://schemas.microsoft.com/office/drawing/2014/main" id="{0E0CE544-3552-FE00-5B00-942E522A2A5A}"/>
              </a:ext>
            </a:extLst>
          </p:cNvPr>
          <p:cNvSpPr>
            <a:spLocks noGrp="1"/>
          </p:cNvSpPr>
          <p:nvPr>
            <p:ph type="pic" sz="quarter" idx="15"/>
          </p:nvPr>
        </p:nvSpPr>
        <p:spPr>
          <a:xfrm>
            <a:off x="0" y="0"/>
            <a:ext cx="12192000" cy="3886200"/>
          </a:xfrm>
          <a:blipFill>
            <a:blip r:embed="rId2">
              <a:alphaModFix amt="60000"/>
            </a:blip>
            <a:stretch>
              <a:fillRect/>
            </a:stretch>
          </a:blipFill>
        </p:spPr>
        <p:txBody>
          <a:bodyPr rtlCol="0"/>
          <a:lstStyle/>
          <a:p>
            <a:pPr rtl="0"/>
            <a:endParaRPr lang="en-US"/>
          </a:p>
        </p:txBody>
      </p:sp>
      <p:sp>
        <p:nvSpPr>
          <p:cNvPr id="8" name="Marcador de contenido 7">
            <a:extLst>
              <a:ext uri="{FF2B5EF4-FFF2-40B4-BE49-F238E27FC236}">
                <a16:creationId xmlns:a16="http://schemas.microsoft.com/office/drawing/2014/main" id="{C3D15418-1E32-0501-0E66-54FC2DD08E39}"/>
              </a:ext>
            </a:extLst>
          </p:cNvPr>
          <p:cNvSpPr>
            <a:spLocks noGrp="1"/>
          </p:cNvSpPr>
          <p:nvPr>
            <p:ph sz="quarter" idx="14"/>
          </p:nvPr>
        </p:nvSpPr>
        <p:spPr>
          <a:xfrm>
            <a:off x="5181600" y="4343400"/>
            <a:ext cx="6400800" cy="1159931"/>
          </a:xfrm>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noAutofit/>
          </a:bodyPr>
          <a:lstStyle/>
          <a:p>
            <a:pPr rtl="0"/>
            <a:r>
              <a:rPr lang="es"/>
              <a:t>Ejemplo de Texto de pie de página</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noAutofit/>
          </a:bodyPr>
          <a:lstStyle/>
          <a:p>
            <a:pPr rtl="0"/>
            <a:r>
              <a:rPr lang="en-US"/>
              <a:t>10/8/2025</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197674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ido con imagen 1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6" y="3886200"/>
            <a:ext cx="3044954" cy="2245126"/>
          </a:xfrm>
        </p:spPr>
        <p:txBody>
          <a:bodyPr rtlCol="0" anchor="b">
            <a:noAutofit/>
          </a:bodyPr>
          <a:lstStyle>
            <a:lvl1pPr>
              <a:defRPr sz="5400"/>
            </a:lvl1pPr>
          </a:lstStyle>
          <a:p>
            <a:pPr rtl="0"/>
            <a:r>
              <a:rPr lang="es"/>
              <a:t>Haga clic para modificar el estilo de título del patrón</a:t>
            </a:r>
          </a:p>
        </p:txBody>
      </p:sp>
      <p:sp>
        <p:nvSpPr>
          <p:cNvPr id="11" name="Marcador de posición de imagen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a:blip r:embed="rId2">
              <a:alphaModFix amt="60000"/>
            </a:blip>
            <a:stretch>
              <a:fillRect/>
            </a:stretch>
          </a:blipFill>
        </p:spPr>
        <p:txBody>
          <a:bodyPr rtlCol="0"/>
          <a:lstStyle>
            <a:lvl1pPr marL="0" indent="0">
              <a:buNone/>
              <a:defRPr/>
            </a:lvl1pPr>
          </a:lstStyle>
          <a:p>
            <a:pPr rtl="0"/>
            <a:r>
              <a:rPr lang="es"/>
              <a:t>.</a:t>
            </a:r>
          </a:p>
        </p:txBody>
      </p:sp>
      <p:sp>
        <p:nvSpPr>
          <p:cNvPr id="8" name="Marcador de contenido 7">
            <a:extLst>
              <a:ext uri="{FF2B5EF4-FFF2-40B4-BE49-F238E27FC236}">
                <a16:creationId xmlns:a16="http://schemas.microsoft.com/office/drawing/2014/main" id="{C3D15418-1E32-0501-0E66-54FC2DD08E39}"/>
              </a:ext>
            </a:extLst>
          </p:cNvPr>
          <p:cNvSpPr>
            <a:spLocks noGrp="1"/>
          </p:cNvSpPr>
          <p:nvPr>
            <p:ph sz="quarter" idx="14"/>
          </p:nvPr>
        </p:nvSpPr>
        <p:spPr>
          <a:xfrm>
            <a:off x="4267200" y="3886200"/>
            <a:ext cx="7315199" cy="2245127"/>
          </a:xfrm>
        </p:spPr>
        <p:txBody>
          <a:bodyPr vert="horz" lIns="91440" tIns="45720" rIns="91440" bIns="45720" rtlCol="0">
            <a:noAutofit/>
          </a:bodyPr>
          <a:lstStyle>
            <a:lvl1pPr marL="0" indent="0">
              <a:buNone/>
              <a:defRPr lang="en-US" sz="1400" b="0" i="0" dirty="0">
                <a:latin typeface="+mn-lt"/>
              </a:defRPr>
            </a:lvl1pPr>
            <a:lvl2pPr marL="228600" indent="0">
              <a:buNone/>
              <a:defRPr lang="en-US" sz="1400" b="0" i="0" dirty="0">
                <a:latin typeface="+mn-lt"/>
              </a:defRPr>
            </a:lvl2pPr>
            <a:lvl3pPr marL="457200" indent="0">
              <a:buNone/>
              <a:defRPr lang="en-US" sz="1400" b="0" i="0" dirty="0">
                <a:latin typeface="+mn-lt"/>
              </a:defRPr>
            </a:lvl3pPr>
            <a:lvl4pPr marL="685800" indent="0">
              <a:buNone/>
              <a:defRPr lang="en-US" sz="1400" b="0" i="0" dirty="0">
                <a:latin typeface="+mn-lt"/>
              </a:defRPr>
            </a:lvl4pPr>
            <a:lvl5pPr marL="914400" indent="0">
              <a:buNone/>
              <a:defRPr lang="en-US" sz="1400" b="0" i="0" dirty="0">
                <a:latin typeface="+mn-lt"/>
              </a:defRPr>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noAutofit/>
          </a:bodyPr>
          <a:lstStyle/>
          <a:p>
            <a:pPr rtl="0"/>
            <a:r>
              <a:rPr lang="es"/>
              <a:t>Ejemplo de Texto de pie de página</a:t>
            </a:r>
            <a:endParaRPr lang="en-US" dirty="0"/>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noAutofit/>
          </a:bodyPr>
          <a:lstStyle/>
          <a:p>
            <a:pPr rtl="0"/>
            <a:r>
              <a:rPr lang="en-US"/>
              <a:t>10/8/2025</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3561386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con imagen">
    <p:bg>
      <p:bgPr>
        <a:solidFill>
          <a:schemeClr val="tx2"/>
        </a:solidFill>
        <a:effectLst/>
      </p:bgPr>
    </p:bg>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2C6C0090-085A-1FB3-B3B7-D8DA73A125FE}"/>
              </a:ext>
            </a:extLst>
          </p:cNvPr>
          <p:cNvSpPr>
            <a:spLocks noGrp="1"/>
          </p:cNvSpPr>
          <p:nvPr>
            <p:ph type="ctrTitle"/>
          </p:nvPr>
        </p:nvSpPr>
        <p:spPr>
          <a:xfrm>
            <a:off x="614172" y="4419600"/>
            <a:ext cx="10963657" cy="1352245"/>
          </a:xfrm>
        </p:spPr>
        <p:txBody>
          <a:bodyPr vert="horz" lIns="91440" tIns="45720" rIns="91440" bIns="45720" rtlCol="0" anchor="b">
            <a:noAutofit/>
          </a:bodyPr>
          <a:lstStyle>
            <a:lvl1pPr>
              <a:defRPr lang="en-US" sz="7000" dirty="0">
                <a:solidFill>
                  <a:schemeClr val="bg2"/>
                </a:solidFill>
              </a:defRPr>
            </a:lvl1pPr>
          </a:lstStyle>
          <a:p>
            <a:pPr lvl="0" rtl="0"/>
            <a:r>
              <a:rPr lang="es"/>
              <a:t>Haga clic para modificar el estilo de título del patrón</a:t>
            </a:r>
          </a:p>
        </p:txBody>
      </p:sp>
      <p:sp>
        <p:nvSpPr>
          <p:cNvPr id="10" name="Subtítulo 2">
            <a:extLst>
              <a:ext uri="{FF2B5EF4-FFF2-40B4-BE49-F238E27FC236}">
                <a16:creationId xmlns:a16="http://schemas.microsoft.com/office/drawing/2014/main" id="{76834447-947D-F9FA-98D1-8BF0FC477ABA}"/>
              </a:ext>
            </a:extLst>
          </p:cNvPr>
          <p:cNvSpPr>
            <a:spLocks noGrp="1"/>
          </p:cNvSpPr>
          <p:nvPr>
            <p:ph type="subTitle" idx="1"/>
          </p:nvPr>
        </p:nvSpPr>
        <p:spPr>
          <a:xfrm>
            <a:off x="614172" y="5943600"/>
            <a:ext cx="10963657" cy="609600"/>
          </a:xfrm>
        </p:spPr>
        <p:txBody>
          <a:bodyPr vert="horz" lIns="91440" tIns="45720" rIns="91440" bIns="45720" rtlCol="0" anchor="t">
            <a:noAutofit/>
          </a:bodyPr>
          <a:lstStyle>
            <a:lvl1pPr marL="0" indent="0">
              <a:buNone/>
              <a:defRPr lang="en-US" sz="1800" dirty="0">
                <a:solidFill>
                  <a:schemeClr val="bg2"/>
                </a:solidFill>
              </a:defRPr>
            </a:lvl1pPr>
          </a:lstStyle>
          <a:p>
            <a:pPr lvl="0" rtl="0"/>
            <a:r>
              <a:rPr lang="es"/>
              <a:t>Haga clic para editar el estilo de subtítulo del patrón</a:t>
            </a:r>
          </a:p>
        </p:txBody>
      </p:sp>
      <p:sp>
        <p:nvSpPr>
          <p:cNvPr id="15" name="Marcador de posición de imagen 14">
            <a:extLst>
              <a:ext uri="{FF2B5EF4-FFF2-40B4-BE49-F238E27FC236}">
                <a16:creationId xmlns:a16="http://schemas.microsoft.com/office/drawing/2014/main" id="{2573ACD2-30C7-6922-D14F-66F23CBA3774}"/>
              </a:ext>
            </a:extLst>
          </p:cNvPr>
          <p:cNvSpPr>
            <a:spLocks noGrp="1"/>
          </p:cNvSpPr>
          <p:nvPr>
            <p:ph type="pic" sz="quarter" idx="17"/>
          </p:nvPr>
        </p:nvSpPr>
        <p:spPr>
          <a:xfrm>
            <a:off x="0" y="0"/>
            <a:ext cx="12192000" cy="4114800"/>
          </a:xfrm>
          <a:blipFill>
            <a:blip r:embed="rId2">
              <a:alphaModFix amt="60000"/>
            </a:blip>
            <a:stretch>
              <a:fillRect/>
            </a:stretch>
          </a:blipFill>
        </p:spPr>
        <p:txBody>
          <a:bodyPr rtlCol="0"/>
          <a:lstStyle/>
          <a:p>
            <a:pPr rtl="0"/>
            <a:endParaRPr lang="en-US" dirty="0"/>
          </a:p>
        </p:txBody>
      </p:sp>
    </p:spTree>
    <p:extLst>
      <p:ext uri="{BB962C8B-B14F-4D97-AF65-F5344CB8AC3E}">
        <p14:creationId xmlns:p14="http://schemas.microsoft.com/office/powerpoint/2010/main" val="3897229995"/>
      </p:ext>
    </p:extLst>
  </p:cSld>
  <p:clrMapOvr>
    <a:masterClrMapping/>
  </p:clrMapOvr>
  <p:hf sldNum="0" hdr="0" ft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ido con imagen 1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3044954" cy="2035724"/>
          </a:xfrm>
        </p:spPr>
        <p:txBody>
          <a:bodyPr rtlCol="0" anchor="t">
            <a:noAutofit/>
          </a:bodyPr>
          <a:lstStyle>
            <a:lvl1pPr>
              <a:defRPr sz="54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C3D15418-1E32-0501-0E66-54FC2DD08E39}"/>
              </a:ext>
            </a:extLst>
          </p:cNvPr>
          <p:cNvSpPr>
            <a:spLocks noGrp="1"/>
          </p:cNvSpPr>
          <p:nvPr>
            <p:ph sz="quarter" idx="14"/>
          </p:nvPr>
        </p:nvSpPr>
        <p:spPr>
          <a:xfrm>
            <a:off x="4259158" y="685800"/>
            <a:ext cx="7315199" cy="2014665"/>
          </a:xfrm>
        </p:spPr>
        <p:txBody>
          <a:bodyPr vert="horz" lIns="91440" tIns="45720" rIns="91440" bIns="45720" rtlCol="0" anchor="b">
            <a:noAutofit/>
          </a:bodyPr>
          <a:lstStyle>
            <a:lvl1pPr marL="0" indent="0">
              <a:buNone/>
              <a:defRPr lang="en-US" sz="1400" b="0" i="0" dirty="0">
                <a:latin typeface="+mn-lt"/>
              </a:defRPr>
            </a:lvl1pPr>
            <a:lvl2pPr marL="228600" indent="0">
              <a:buNone/>
              <a:defRPr lang="en-US" sz="1400" b="0" i="0" dirty="0">
                <a:latin typeface="+mn-lt"/>
              </a:defRPr>
            </a:lvl2pPr>
            <a:lvl3pPr marL="457200" indent="0">
              <a:buNone/>
              <a:defRPr lang="en-US" sz="1400" b="0" i="0" dirty="0">
                <a:latin typeface="+mn-lt"/>
              </a:defRPr>
            </a:lvl3pPr>
            <a:lvl4pPr marL="685800" indent="0">
              <a:buNone/>
              <a:defRPr lang="en-US" sz="1400" b="0" i="0" dirty="0">
                <a:latin typeface="+mn-lt"/>
              </a:defRPr>
            </a:lvl4pPr>
            <a:lvl5pPr marL="914400" indent="0">
              <a:buNone/>
              <a:defRPr lang="en-US" sz="1400" b="0" i="0" dirty="0">
                <a:latin typeface="+mn-lt"/>
              </a:defRPr>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a:xfrm>
            <a:off x="609600" y="2896372"/>
            <a:ext cx="2791027" cy="365125"/>
          </a:xfrm>
        </p:spPr>
        <p:txBody>
          <a:bodyPr rtlCol="0">
            <a:noAutofit/>
          </a:bodyPr>
          <a:lstStyle/>
          <a:p>
            <a:pPr rtl="0"/>
            <a:r>
              <a:rPr lang="es"/>
              <a:t>Ejemplo de Texto de pie de página</a:t>
            </a:r>
            <a:endParaRPr lang="en-US" dirty="0"/>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9565894" y="2896372"/>
            <a:ext cx="1559379" cy="365125"/>
          </a:xfrm>
        </p:spPr>
        <p:txBody>
          <a:bodyPr rtlCol="0">
            <a:noAutofit/>
          </a:bodyPr>
          <a:lstStyle/>
          <a:p>
            <a:pPr rtl="0"/>
            <a:r>
              <a:rPr lang="en-US"/>
              <a:t>10/8/2025</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5151" y="2896372"/>
            <a:ext cx="429207" cy="365125"/>
          </a:xfrm>
        </p:spPr>
        <p:txBody>
          <a:bodyPr rtlCol="0">
            <a:noAutofit/>
          </a:bodyPr>
          <a:lstStyle/>
          <a:p>
            <a:pPr rtl="0"/>
            <a:fld id="{AEAA3239-9EA4-4A65-A281-97F994456D9F}" type="slidenum">
              <a:rPr lang="en-US" smtClean="0"/>
              <a:t>‹Nº›</a:t>
            </a:fld>
            <a:endParaRPr lang="en-US"/>
          </a:p>
        </p:txBody>
      </p:sp>
      <p:sp>
        <p:nvSpPr>
          <p:cNvPr id="3" name="Marcador de posición de imagen 10">
            <a:extLst>
              <a:ext uri="{FF2B5EF4-FFF2-40B4-BE49-F238E27FC236}">
                <a16:creationId xmlns:a16="http://schemas.microsoft.com/office/drawing/2014/main" id="{4178283B-8F20-CAA0-928D-318B857F9592}"/>
              </a:ext>
            </a:extLst>
          </p:cNvPr>
          <p:cNvSpPr>
            <a:spLocks noGrp="1"/>
          </p:cNvSpPr>
          <p:nvPr>
            <p:ph type="pic" sz="quarter" idx="13" hasCustomPrompt="1"/>
          </p:nvPr>
        </p:nvSpPr>
        <p:spPr>
          <a:xfrm>
            <a:off x="-1" y="3414669"/>
            <a:ext cx="12192000" cy="3443331"/>
          </a:xfrm>
          <a:blipFill>
            <a:blip r:embed="rId2">
              <a:alphaModFix amt="60000"/>
            </a:blip>
            <a:stretch>
              <a:fillRect/>
            </a:stretch>
          </a:blipFill>
        </p:spPr>
        <p:txBody>
          <a:bodyPr rtlCol="0"/>
          <a:lstStyle>
            <a:lvl1pPr marL="0" indent="0">
              <a:buNone/>
              <a:defRPr/>
            </a:lvl1pPr>
          </a:lstStyle>
          <a:p>
            <a:pPr rtl="0"/>
            <a:r>
              <a:rPr lang="es"/>
              <a:t>.</a:t>
            </a:r>
          </a:p>
        </p:txBody>
      </p:sp>
    </p:spTree>
    <p:extLst>
      <p:ext uri="{BB962C8B-B14F-4D97-AF65-F5344CB8AC3E}">
        <p14:creationId xmlns:p14="http://schemas.microsoft.com/office/powerpoint/2010/main" val="352217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ido con imagen 14">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7" y="685808"/>
            <a:ext cx="5483353" cy="1388318"/>
          </a:xfrm>
        </p:spPr>
        <p:txBody>
          <a:bodyPr rtlCol="0" anchor="b">
            <a:noAutofit/>
          </a:body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07755DB3-9272-8E5E-039F-AC14A2C07898}"/>
              </a:ext>
            </a:extLst>
          </p:cNvPr>
          <p:cNvSpPr>
            <a:spLocks noGrp="1"/>
          </p:cNvSpPr>
          <p:nvPr>
            <p:ph sz="quarter" idx="14"/>
          </p:nvPr>
        </p:nvSpPr>
        <p:spPr>
          <a:xfrm>
            <a:off x="612648" y="2651760"/>
            <a:ext cx="5483352" cy="3521850"/>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osición de imagen 5">
            <a:extLst>
              <a:ext uri="{FF2B5EF4-FFF2-40B4-BE49-F238E27FC236}">
                <a16:creationId xmlns:a16="http://schemas.microsoft.com/office/drawing/2014/main" id="{4AB12E0E-A617-768A-7E0E-472481185B12}"/>
              </a:ext>
            </a:extLst>
          </p:cNvPr>
          <p:cNvSpPr>
            <a:spLocks noGrp="1"/>
          </p:cNvSpPr>
          <p:nvPr>
            <p:ph type="pic" sz="quarter" idx="18"/>
          </p:nvPr>
        </p:nvSpPr>
        <p:spPr>
          <a:xfrm>
            <a:off x="6717792" y="685807"/>
            <a:ext cx="4864608" cy="5486377"/>
          </a:xfrm>
          <a:blipFill>
            <a:blip r:embed="rId2">
              <a:alphaModFix amt="60000"/>
            </a:blip>
            <a:stretch>
              <a:fillRect/>
            </a:stretch>
          </a:blipFill>
        </p:spPr>
        <p:txBody>
          <a:bodyPr rtlCol="0"/>
          <a:lstStyle/>
          <a:p>
            <a:pPr rtl="0"/>
            <a:endParaRPr lang="en-US"/>
          </a:p>
        </p:txBody>
      </p:sp>
      <p:cxnSp>
        <p:nvCxnSpPr>
          <p:cNvPr id="3" name="Conector recto 2">
            <a:extLst>
              <a:ext uri="{FF2B5EF4-FFF2-40B4-BE49-F238E27FC236}">
                <a16:creationId xmlns:a16="http://schemas.microsoft.com/office/drawing/2014/main" id="{EC1D70B4-629A-1A3A-D1BB-D35C3AED4BAD}"/>
              </a:ext>
            </a:extLst>
          </p:cNvPr>
          <p:cNvCxnSpPr>
            <a:cxnSpLocks/>
          </p:cNvCxnSpPr>
          <p:nvPr userDrawn="1"/>
        </p:nvCxnSpPr>
        <p:spPr>
          <a:xfrm>
            <a:off x="609600" y="2362229"/>
            <a:ext cx="54864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Marcador de pie de página 7">
            <a:extLst>
              <a:ext uri="{FF2B5EF4-FFF2-40B4-BE49-F238E27FC236}">
                <a16:creationId xmlns:a16="http://schemas.microsoft.com/office/drawing/2014/main" id="{8F922763-A12B-44C2-4F2D-AAD3B317EC9A}"/>
              </a:ext>
            </a:extLst>
          </p:cNvPr>
          <p:cNvSpPr>
            <a:spLocks noGrp="1"/>
          </p:cNvSpPr>
          <p:nvPr>
            <p:ph type="ftr" sz="quarter" idx="15"/>
          </p:nvPr>
        </p:nvSpPr>
        <p:spPr>
          <a:xfrm>
            <a:off x="612647" y="6343955"/>
            <a:ext cx="2805405" cy="365125"/>
          </a:xfrm>
        </p:spPr>
        <p:txBody>
          <a:bodyPr rtlCol="0">
            <a:noAutofit/>
          </a:bodyPr>
          <a:lstStyle/>
          <a:p>
            <a:pPr rtl="0"/>
            <a:r>
              <a:rPr lang="es"/>
              <a:t>Ejemplo de Texto de pie de página</a:t>
            </a:r>
          </a:p>
        </p:txBody>
      </p:sp>
      <p:sp>
        <p:nvSpPr>
          <p:cNvPr id="11" name="Marcador de fecha 6">
            <a:extLst>
              <a:ext uri="{FF2B5EF4-FFF2-40B4-BE49-F238E27FC236}">
                <a16:creationId xmlns:a16="http://schemas.microsoft.com/office/drawing/2014/main" id="{88D44AB0-B4BD-5097-DB6C-0B96B75B1DA6}"/>
              </a:ext>
            </a:extLst>
          </p:cNvPr>
          <p:cNvSpPr>
            <a:spLocks noGrp="1"/>
          </p:cNvSpPr>
          <p:nvPr>
            <p:ph type="dt" sz="half" idx="19"/>
          </p:nvPr>
        </p:nvSpPr>
        <p:spPr>
          <a:xfrm>
            <a:off x="8893929" y="6343955"/>
            <a:ext cx="2202644" cy="365125"/>
          </a:xfrm>
        </p:spPr>
        <p:txBody>
          <a:bodyPr rtlCol="0">
            <a:noAutofit/>
          </a:bodyPr>
          <a:lstStyle/>
          <a:p>
            <a:pPr rtl="0"/>
            <a:r>
              <a:rPr lang="en-US"/>
              <a:t>10/8/2025</a:t>
            </a:r>
            <a:endParaRPr lang="en-US" dirty="0"/>
          </a:p>
        </p:txBody>
      </p:sp>
      <p:sp>
        <p:nvSpPr>
          <p:cNvPr id="14" name="Marcador de número de diapositiva 8">
            <a:extLst>
              <a:ext uri="{FF2B5EF4-FFF2-40B4-BE49-F238E27FC236}">
                <a16:creationId xmlns:a16="http://schemas.microsoft.com/office/drawing/2014/main" id="{8EA9CC9C-E71E-C316-0680-F4BD6EDC87C1}"/>
              </a:ext>
            </a:extLst>
          </p:cNvPr>
          <p:cNvSpPr>
            <a:spLocks noGrp="1"/>
          </p:cNvSpPr>
          <p:nvPr>
            <p:ph type="sldNum" sz="quarter" idx="16"/>
          </p:nvPr>
        </p:nvSpPr>
        <p:spPr>
          <a:xfrm>
            <a:off x="11147096" y="6343955"/>
            <a:ext cx="429207" cy="365125"/>
          </a:xfrm>
        </p:spPr>
        <p:txBody>
          <a:bodyPr rtlCol="0">
            <a:noAutofit/>
          </a:bodyPr>
          <a:lstStyle/>
          <a:p>
            <a:pPr rtl="0"/>
            <a:fld id="{AEAA3239-9EA4-4A65-A281-97F994456D9F}" type="slidenum">
              <a:rPr lang="en-US" smtClean="0"/>
              <a:t>‹Nº›</a:t>
            </a:fld>
            <a:endParaRPr lang="en-US" dirty="0"/>
          </a:p>
        </p:txBody>
      </p:sp>
    </p:spTree>
    <p:extLst>
      <p:ext uri="{BB962C8B-B14F-4D97-AF65-F5344CB8AC3E}">
        <p14:creationId xmlns:p14="http://schemas.microsoft.com/office/powerpoint/2010/main" val="100977595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ido con imagen 1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9753" cy="898525"/>
          </a:xfrm>
        </p:spPr>
        <p:txBody>
          <a:bodyPr rtlCol="0" anchor="b">
            <a:noAutofit/>
          </a:bodyPr>
          <a:lstStyle/>
          <a:p>
            <a:pPr rtl="0"/>
            <a:r>
              <a:rPr lang="es"/>
              <a:t>Haga clic para modificar el estilo de título del patrón</a:t>
            </a:r>
          </a:p>
        </p:txBody>
      </p:sp>
      <p:cxnSp>
        <p:nvCxnSpPr>
          <p:cNvPr id="7" name="Conector recto 6">
            <a:extLst>
              <a:ext uri="{FF2B5EF4-FFF2-40B4-BE49-F238E27FC236}">
                <a16:creationId xmlns:a16="http://schemas.microsoft.com/office/drawing/2014/main" id="{54E15E62-FEF2-298A-EC8D-72D59188CB27}"/>
              </a:ext>
            </a:extLst>
          </p:cNvPr>
          <p:cNvCxnSpPr>
            <a:cxnSpLocks/>
          </p:cNvCxnSpPr>
          <p:nvPr userDrawn="1"/>
        </p:nvCxnSpPr>
        <p:spPr>
          <a:xfrm>
            <a:off x="609600" y="1905000"/>
            <a:ext cx="109728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Marcador de contenido 7">
            <a:extLst>
              <a:ext uri="{FF2B5EF4-FFF2-40B4-BE49-F238E27FC236}">
                <a16:creationId xmlns:a16="http://schemas.microsoft.com/office/drawing/2014/main" id="{07755DB3-9272-8E5E-039F-AC14A2C07898}"/>
              </a:ext>
            </a:extLst>
          </p:cNvPr>
          <p:cNvSpPr>
            <a:spLocks noGrp="1"/>
          </p:cNvSpPr>
          <p:nvPr>
            <p:ph sz="quarter" idx="14"/>
          </p:nvPr>
        </p:nvSpPr>
        <p:spPr>
          <a:xfrm>
            <a:off x="609600" y="2286012"/>
            <a:ext cx="5479474" cy="2987658"/>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11" name="Marcador de posición de imagen 10">
            <a:extLst>
              <a:ext uri="{FF2B5EF4-FFF2-40B4-BE49-F238E27FC236}">
                <a16:creationId xmlns:a16="http://schemas.microsoft.com/office/drawing/2014/main" id="{C4892D5B-0772-8929-54F9-AA16EED38E2B}"/>
              </a:ext>
            </a:extLst>
          </p:cNvPr>
          <p:cNvSpPr>
            <a:spLocks noGrp="1"/>
          </p:cNvSpPr>
          <p:nvPr>
            <p:ph type="pic" sz="quarter" idx="18"/>
          </p:nvPr>
        </p:nvSpPr>
        <p:spPr>
          <a:xfrm>
            <a:off x="6715575" y="2285301"/>
            <a:ext cx="4863778" cy="3886188"/>
          </a:xfrm>
          <a:blipFill>
            <a:blip r:embed="rId2">
              <a:alphaModFix amt="60000"/>
            </a:blip>
            <a:stretch>
              <a:fillRect/>
            </a:stretch>
          </a:blipFill>
        </p:spPr>
        <p:txBody>
          <a:bodyPr rtlCol="0"/>
          <a:lstStyle/>
          <a:p>
            <a:pPr rtl="0"/>
            <a:endParaRPr lang="en-US" dirty="0"/>
          </a:p>
        </p:txBody>
      </p:sp>
      <p:sp>
        <p:nvSpPr>
          <p:cNvPr id="9" name="Marcador de pie de página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642932" cy="365125"/>
          </a:xfrm>
        </p:spPr>
        <p:txBody>
          <a:bodyPr rtlCol="0">
            <a:noAutofit/>
          </a:bodyPr>
          <a:lstStyle/>
          <a:p>
            <a:pPr rtl="0"/>
            <a:r>
              <a:rPr lang="es"/>
              <a:t>Muestra de texto de pie de página</a:t>
            </a:r>
            <a:endParaRPr lang="en-US" dirty="0"/>
          </a:p>
        </p:txBody>
      </p:sp>
      <p:sp>
        <p:nvSpPr>
          <p:cNvPr id="4" name="Marcador de fecha 3">
            <a:extLst>
              <a:ext uri="{FF2B5EF4-FFF2-40B4-BE49-F238E27FC236}">
                <a16:creationId xmlns:a16="http://schemas.microsoft.com/office/drawing/2014/main" id="{9F3CAD5B-18BB-E21E-3A4C-7BAACB8519A4}"/>
              </a:ext>
            </a:extLst>
          </p:cNvPr>
          <p:cNvSpPr>
            <a:spLocks noGrp="1"/>
          </p:cNvSpPr>
          <p:nvPr>
            <p:ph type="dt" sz="half" idx="15"/>
          </p:nvPr>
        </p:nvSpPr>
        <p:spPr>
          <a:xfrm>
            <a:off x="9686595" y="6343955"/>
            <a:ext cx="1449697" cy="365125"/>
          </a:xfrm>
        </p:spPr>
        <p:txBody>
          <a:bodyPr rtlCol="0">
            <a:noAutofit/>
          </a:bodyPr>
          <a:lstStyle/>
          <a:p>
            <a:pPr rtl="0"/>
            <a:r>
              <a:rPr lang="en-US"/>
              <a:t>10/8/2025</a:t>
            </a:r>
            <a:endParaRPr lang="en-US" dirty="0"/>
          </a:p>
        </p:txBody>
      </p:sp>
      <p:sp>
        <p:nvSpPr>
          <p:cNvPr id="10" name="Marcador de número de diapositiva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36293" y="6343955"/>
            <a:ext cx="443060" cy="365125"/>
          </a:xfrm>
        </p:spPr>
        <p:txBody>
          <a:bodyPr rtlCol="0">
            <a:noAutofit/>
          </a:bodyPr>
          <a:lstStyle/>
          <a:p>
            <a:pPr rtl="0"/>
            <a:fld id="{AEAA3239-9EA4-4A65-A281-97F994456D9F}" type="slidenum">
              <a:rPr lang="en-US" smtClean="0"/>
              <a:t>‹Nº›</a:t>
            </a:fld>
            <a:endParaRPr lang="en-US" dirty="0"/>
          </a:p>
        </p:txBody>
      </p:sp>
    </p:spTree>
    <p:extLst>
      <p:ext uri="{BB962C8B-B14F-4D97-AF65-F5344CB8AC3E}">
        <p14:creationId xmlns:p14="http://schemas.microsoft.com/office/powerpoint/2010/main" val="2192999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ido con imagen 1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089903" y="685807"/>
            <a:ext cx="5486400" cy="1388302"/>
          </a:xfrm>
        </p:spPr>
        <p:txBody>
          <a:bodyPr rtlCol="0" anchor="b">
            <a:noAutofit/>
          </a:bodyPr>
          <a:lstStyle/>
          <a:p>
            <a:pPr rtl="0"/>
            <a:r>
              <a:rPr lang="es"/>
              <a:t>Haga clic para modificar el estilo de título del patrón</a:t>
            </a:r>
          </a:p>
        </p:txBody>
      </p:sp>
      <p:sp>
        <p:nvSpPr>
          <p:cNvPr id="16" name="Marcador de posición de imagen 5">
            <a:extLst>
              <a:ext uri="{FF2B5EF4-FFF2-40B4-BE49-F238E27FC236}">
                <a16:creationId xmlns:a16="http://schemas.microsoft.com/office/drawing/2014/main" id="{3F8ACB4F-E132-97B5-797E-ADFB9AC83456}"/>
              </a:ext>
            </a:extLst>
          </p:cNvPr>
          <p:cNvSpPr>
            <a:spLocks noGrp="1"/>
          </p:cNvSpPr>
          <p:nvPr>
            <p:ph type="pic" sz="quarter" idx="18"/>
          </p:nvPr>
        </p:nvSpPr>
        <p:spPr>
          <a:xfrm>
            <a:off x="616658" y="685807"/>
            <a:ext cx="4864608" cy="5486377"/>
          </a:xfrm>
          <a:blipFill>
            <a:blip r:embed="rId2">
              <a:alphaModFix amt="60000"/>
            </a:blip>
            <a:stretch>
              <a:fillRect/>
            </a:stretch>
          </a:blipFill>
        </p:spPr>
        <p:txBody>
          <a:bodyPr rtlCol="0"/>
          <a:lstStyle/>
          <a:p>
            <a:pPr rtl="0"/>
            <a:endParaRPr lang="en-US"/>
          </a:p>
        </p:txBody>
      </p:sp>
      <p:sp>
        <p:nvSpPr>
          <p:cNvPr id="8" name="Marcador de contenido 7">
            <a:extLst>
              <a:ext uri="{FF2B5EF4-FFF2-40B4-BE49-F238E27FC236}">
                <a16:creationId xmlns:a16="http://schemas.microsoft.com/office/drawing/2014/main" id="{07755DB3-9272-8E5E-039F-AC14A2C07898}"/>
              </a:ext>
            </a:extLst>
          </p:cNvPr>
          <p:cNvSpPr>
            <a:spLocks noGrp="1"/>
          </p:cNvSpPr>
          <p:nvPr>
            <p:ph sz="quarter" idx="14"/>
          </p:nvPr>
        </p:nvSpPr>
        <p:spPr>
          <a:xfrm>
            <a:off x="6089903" y="2650330"/>
            <a:ext cx="5486400" cy="3521854"/>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cxnSp>
        <p:nvCxnSpPr>
          <p:cNvPr id="15" name="Conector recto 14">
            <a:extLst>
              <a:ext uri="{FF2B5EF4-FFF2-40B4-BE49-F238E27FC236}">
                <a16:creationId xmlns:a16="http://schemas.microsoft.com/office/drawing/2014/main" id="{60415657-C9CC-A8DC-C841-09A42AC901EC}"/>
              </a:ext>
            </a:extLst>
          </p:cNvPr>
          <p:cNvCxnSpPr>
            <a:cxnSpLocks/>
          </p:cNvCxnSpPr>
          <p:nvPr userDrawn="1"/>
        </p:nvCxnSpPr>
        <p:spPr>
          <a:xfrm>
            <a:off x="6089903" y="2362219"/>
            <a:ext cx="54864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Marcador de pie de página 7">
            <a:extLst>
              <a:ext uri="{FF2B5EF4-FFF2-40B4-BE49-F238E27FC236}">
                <a16:creationId xmlns:a16="http://schemas.microsoft.com/office/drawing/2014/main" id="{D65827FC-FBF0-2A7B-2AE9-11D916DB970C}"/>
              </a:ext>
            </a:extLst>
          </p:cNvPr>
          <p:cNvSpPr>
            <a:spLocks noGrp="1"/>
          </p:cNvSpPr>
          <p:nvPr>
            <p:ph type="ftr" sz="quarter" idx="15"/>
          </p:nvPr>
        </p:nvSpPr>
        <p:spPr>
          <a:xfrm>
            <a:off x="612647" y="6343955"/>
            <a:ext cx="2805405" cy="365125"/>
          </a:xfrm>
        </p:spPr>
        <p:txBody>
          <a:bodyPr rtlCol="0">
            <a:noAutofit/>
          </a:bodyPr>
          <a:lstStyle/>
          <a:p>
            <a:pPr rtl="0"/>
            <a:r>
              <a:rPr lang="es"/>
              <a:t>Ejemplo de Texto de pie de página</a:t>
            </a:r>
          </a:p>
        </p:txBody>
      </p:sp>
      <p:sp>
        <p:nvSpPr>
          <p:cNvPr id="3" name="Marcador de fecha 6">
            <a:extLst>
              <a:ext uri="{FF2B5EF4-FFF2-40B4-BE49-F238E27FC236}">
                <a16:creationId xmlns:a16="http://schemas.microsoft.com/office/drawing/2014/main" id="{7D3F37AD-0904-9EC0-EFEE-899B457A4536}"/>
              </a:ext>
            </a:extLst>
          </p:cNvPr>
          <p:cNvSpPr>
            <a:spLocks noGrp="1"/>
          </p:cNvSpPr>
          <p:nvPr>
            <p:ph type="dt" sz="half" idx="19"/>
          </p:nvPr>
        </p:nvSpPr>
        <p:spPr>
          <a:xfrm>
            <a:off x="8893929" y="6343955"/>
            <a:ext cx="2202644" cy="365125"/>
          </a:xfrm>
        </p:spPr>
        <p:txBody>
          <a:bodyPr rtlCol="0">
            <a:noAutofit/>
          </a:bodyPr>
          <a:lstStyle/>
          <a:p>
            <a:pPr rtl="0"/>
            <a:r>
              <a:rPr lang="en-US"/>
              <a:t>10/8/2025</a:t>
            </a:r>
          </a:p>
        </p:txBody>
      </p:sp>
      <p:sp>
        <p:nvSpPr>
          <p:cNvPr id="6" name="Marcador de número de diapositiva 8">
            <a:extLst>
              <a:ext uri="{FF2B5EF4-FFF2-40B4-BE49-F238E27FC236}">
                <a16:creationId xmlns:a16="http://schemas.microsoft.com/office/drawing/2014/main" id="{655EC9E8-1A84-6C33-ADB3-D40020F50907}"/>
              </a:ext>
            </a:extLst>
          </p:cNvPr>
          <p:cNvSpPr>
            <a:spLocks noGrp="1"/>
          </p:cNvSpPr>
          <p:nvPr>
            <p:ph type="sldNum" sz="quarter" idx="16"/>
          </p:nvPr>
        </p:nvSpPr>
        <p:spPr>
          <a:xfrm>
            <a:off x="11147096" y="6343955"/>
            <a:ext cx="429207" cy="365125"/>
          </a:xfrm>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3729063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ido con imagen 17">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64763" cy="1426798"/>
          </a:xfrm>
        </p:spPr>
        <p:txBody>
          <a:bodyPr rtlCol="0" anchor="b">
            <a:noAutofit/>
          </a:bodyPr>
          <a:lstStyle>
            <a:lvl1pPr>
              <a:defRPr sz="5400"/>
            </a:lvl1pPr>
          </a:lstStyle>
          <a:p>
            <a:pPr rtl="0"/>
            <a:r>
              <a:rPr lang="es"/>
              <a:t>Haga clic para modificar el estilo de título del patrón</a:t>
            </a:r>
          </a:p>
        </p:txBody>
      </p:sp>
      <p:sp>
        <p:nvSpPr>
          <p:cNvPr id="4" name="Marcador de posición de imagen 3">
            <a:extLst>
              <a:ext uri="{FF2B5EF4-FFF2-40B4-BE49-F238E27FC236}">
                <a16:creationId xmlns:a16="http://schemas.microsoft.com/office/drawing/2014/main" id="{45580E71-5349-7975-EE00-1D48FBB45527}"/>
              </a:ext>
            </a:extLst>
          </p:cNvPr>
          <p:cNvSpPr>
            <a:spLocks noGrp="1"/>
          </p:cNvSpPr>
          <p:nvPr>
            <p:ph type="pic" sz="quarter" idx="15"/>
          </p:nvPr>
        </p:nvSpPr>
        <p:spPr>
          <a:xfrm>
            <a:off x="609599" y="2514600"/>
            <a:ext cx="4564763" cy="3636598"/>
          </a:xfrm>
          <a:blipFill>
            <a:blip r:embed="rId2">
              <a:alphaModFix amt="60000"/>
            </a:blip>
            <a:stretch>
              <a:fillRect/>
            </a:stretch>
          </a:blipFill>
        </p:spPr>
        <p:txBody>
          <a:bodyPr rtlCol="0"/>
          <a:lstStyle/>
          <a:p>
            <a:pPr rtl="0"/>
            <a:endParaRPr lang="en-US"/>
          </a:p>
        </p:txBody>
      </p:sp>
      <p:sp>
        <p:nvSpPr>
          <p:cNvPr id="8" name="Marcador de contenido 7">
            <a:extLst>
              <a:ext uri="{FF2B5EF4-FFF2-40B4-BE49-F238E27FC236}">
                <a16:creationId xmlns:a16="http://schemas.microsoft.com/office/drawing/2014/main" id="{8BAC3300-BF12-B200-9F06-8D5AC45CB7EF}"/>
              </a:ext>
            </a:extLst>
          </p:cNvPr>
          <p:cNvSpPr>
            <a:spLocks noGrp="1"/>
          </p:cNvSpPr>
          <p:nvPr>
            <p:ph sz="quarter" idx="14"/>
          </p:nvPr>
        </p:nvSpPr>
        <p:spPr>
          <a:xfrm>
            <a:off x="5790060" y="685800"/>
            <a:ext cx="5792341" cy="5465398"/>
          </a:xfrm>
        </p:spPr>
        <p:txBody>
          <a:bodyPr rtlCol="0" anchor="b">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noAutofit/>
          </a:bodyPr>
          <a:lstStyle/>
          <a:p>
            <a:pPr rtl="0"/>
            <a:r>
              <a:rPr lang="es"/>
              <a:t>Ejemplo de Texto de pie de página</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noAutofit/>
          </a:bodyPr>
          <a:lstStyle/>
          <a:p>
            <a:pPr rtl="0"/>
            <a:r>
              <a:rPr lang="en-US"/>
              <a:t>10/8/2025</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2647820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ido con imagen 18">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3655" cy="891102"/>
          </a:xfrm>
        </p:spPr>
        <p:txBody>
          <a:bodyPr rtlCol="0" anchor="b">
            <a:noAutofit/>
          </a:bodyPr>
          <a:lstStyle>
            <a:lvl1pPr>
              <a:defRPr sz="5400"/>
            </a:lvl1pPr>
          </a:lstStyle>
          <a:p>
            <a:pPr rtl="0"/>
            <a:r>
              <a:rPr lang="es"/>
              <a:t>Haga clic para modificar el estilo de título del patrón</a:t>
            </a:r>
          </a:p>
        </p:txBody>
      </p:sp>
      <p:sp>
        <p:nvSpPr>
          <p:cNvPr id="9" name="Marcador de posición de imagen 8">
            <a:extLst>
              <a:ext uri="{FF2B5EF4-FFF2-40B4-BE49-F238E27FC236}">
                <a16:creationId xmlns:a16="http://schemas.microsoft.com/office/drawing/2014/main" id="{2EC4665C-5805-BDA9-0EA4-387D86C88ABA}"/>
              </a:ext>
            </a:extLst>
          </p:cNvPr>
          <p:cNvSpPr>
            <a:spLocks noGrp="1"/>
          </p:cNvSpPr>
          <p:nvPr>
            <p:ph type="pic" sz="quarter" idx="15"/>
          </p:nvPr>
        </p:nvSpPr>
        <p:spPr>
          <a:xfrm>
            <a:off x="612647" y="2057400"/>
            <a:ext cx="2740153" cy="4091502"/>
          </a:xfrm>
          <a:blipFill>
            <a:blip r:embed="rId2">
              <a:alphaModFix amt="60000"/>
            </a:blip>
            <a:stretch>
              <a:fillRect/>
            </a:stretch>
          </a:blipFill>
        </p:spPr>
        <p:txBody>
          <a:bodyPr rtlCol="0"/>
          <a:lstStyle/>
          <a:p>
            <a:pPr rtl="0"/>
            <a:endParaRPr lang="en-US"/>
          </a:p>
        </p:txBody>
      </p:sp>
      <p:sp>
        <p:nvSpPr>
          <p:cNvPr id="8" name="Marcador de contenido 7">
            <a:extLst>
              <a:ext uri="{FF2B5EF4-FFF2-40B4-BE49-F238E27FC236}">
                <a16:creationId xmlns:a16="http://schemas.microsoft.com/office/drawing/2014/main" id="{83F7B03F-5EDA-605B-1A2E-F48896E48939}"/>
              </a:ext>
            </a:extLst>
          </p:cNvPr>
          <p:cNvSpPr>
            <a:spLocks noGrp="1"/>
          </p:cNvSpPr>
          <p:nvPr>
            <p:ph sz="quarter" idx="14"/>
          </p:nvPr>
        </p:nvSpPr>
        <p:spPr>
          <a:xfrm>
            <a:off x="3810001" y="2057400"/>
            <a:ext cx="7766302" cy="4091502"/>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noAutofit/>
          </a:bodyPr>
          <a:lstStyle/>
          <a:p>
            <a:pPr rtl="0"/>
            <a:r>
              <a:rPr lang="es"/>
              <a:t>Ejemplo de Texto de pie de página</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noAutofit/>
          </a:bodyPr>
          <a:lstStyle/>
          <a:p>
            <a:pPr rtl="0"/>
            <a:r>
              <a:rPr lang="en-US"/>
              <a:t>10/8/2025</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3183895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úmero grande">
    <p:bg>
      <p:bgRef idx="1001">
        <a:schemeClr val="bg1"/>
      </p:bgRef>
    </p:bg>
    <p:spTree>
      <p:nvGrpSpPr>
        <p:cNvPr id="1" name=""/>
        <p:cNvGrpSpPr/>
        <p:nvPr/>
      </p:nvGrpSpPr>
      <p:grpSpPr>
        <a:xfrm>
          <a:off x="0" y="0"/>
          <a:ext cx="0" cy="0"/>
          <a:chOff x="0" y="0"/>
          <a:chExt cx="0" cy="0"/>
        </a:xfrm>
      </p:grpSpPr>
      <p:sp>
        <p:nvSpPr>
          <p:cNvPr id="7" name="Forma libre: Forma 6">
            <a:extLst>
              <a:ext uri="{FF2B5EF4-FFF2-40B4-BE49-F238E27FC236}">
                <a16:creationId xmlns:a16="http://schemas.microsoft.com/office/drawing/2014/main" id="{E1DA757D-A9AE-985A-6EEE-C02E46D45DC9}"/>
              </a:ext>
            </a:extLst>
          </p:cNvPr>
          <p:cNvSpPr/>
          <p:nvPr/>
        </p:nvSpPr>
        <p:spPr>
          <a:xfrm>
            <a:off x="11250895" y="43434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50" cap="flat">
            <a:solidFill>
              <a:schemeClr val="accent4"/>
            </a:solidFill>
            <a:prstDash val="solid"/>
            <a:miter/>
          </a:ln>
        </p:spPr>
        <p:txBody>
          <a:bodyPr rtlCol="0" anchor="ctr"/>
          <a:lstStyle/>
          <a:p>
            <a:pPr algn="l" rtl="0"/>
            <a:endParaRPr lang="en-US"/>
          </a:p>
        </p:txBody>
      </p:sp>
      <p:sp>
        <p:nvSpPr>
          <p:cNvPr id="8" name="Forma libre: Forma 7">
            <a:extLst>
              <a:ext uri="{FF2B5EF4-FFF2-40B4-BE49-F238E27FC236}">
                <a16:creationId xmlns:a16="http://schemas.microsoft.com/office/drawing/2014/main" id="{271E517F-7D77-FEA1-94A2-D8522A1BF181}"/>
              </a:ext>
            </a:extLst>
          </p:cNvPr>
          <p:cNvSpPr/>
          <p:nvPr/>
        </p:nvSpPr>
        <p:spPr>
          <a:xfrm>
            <a:off x="685800" y="46938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50" cap="flat">
            <a:solidFill>
              <a:schemeClr val="accent4"/>
            </a:solidFill>
            <a:prstDash val="solid"/>
            <a:miter/>
          </a:ln>
        </p:spPr>
        <p:txBody>
          <a:bodyPr rtlCol="0" anchor="ctr"/>
          <a:lstStyle/>
          <a:p>
            <a:pPr algn="l" rtl="0"/>
            <a:endParaRPr lang="en-US"/>
          </a:p>
        </p:txBody>
      </p:sp>
      <p:sp>
        <p:nvSpPr>
          <p:cNvPr id="11" name="Forma libre: Forma 10">
            <a:extLst>
              <a:ext uri="{FF2B5EF4-FFF2-40B4-BE49-F238E27FC236}">
                <a16:creationId xmlns:a16="http://schemas.microsoft.com/office/drawing/2014/main" id="{562EAE4C-19D0-A0E4-1FDC-967BD2694E6F}"/>
              </a:ext>
            </a:extLst>
          </p:cNvPr>
          <p:cNvSpPr/>
          <p:nvPr/>
        </p:nvSpPr>
        <p:spPr>
          <a:xfrm>
            <a:off x="10998565" y="44258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50" cap="flat">
            <a:solidFill>
              <a:schemeClr val="accent4"/>
            </a:solidFill>
            <a:prstDash val="solid"/>
            <a:miter/>
          </a:ln>
        </p:spPr>
        <p:txBody>
          <a:bodyPr rtlCol="0" anchor="ctr"/>
          <a:lstStyle/>
          <a:p>
            <a:pPr algn="l" rtl="0"/>
            <a:endParaRPr lang="en-US"/>
          </a:p>
        </p:txBody>
      </p:sp>
      <p:sp>
        <p:nvSpPr>
          <p:cNvPr id="12" name="Forma libre: Forma 11">
            <a:extLst>
              <a:ext uri="{FF2B5EF4-FFF2-40B4-BE49-F238E27FC236}">
                <a16:creationId xmlns:a16="http://schemas.microsoft.com/office/drawing/2014/main" id="{77E35C93-E0FF-6186-7502-985D78DA9B28}"/>
              </a:ext>
            </a:extLst>
          </p:cNvPr>
          <p:cNvSpPr/>
          <p:nvPr/>
        </p:nvSpPr>
        <p:spPr>
          <a:xfrm>
            <a:off x="10976145" y="44258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50" cap="flat">
            <a:solidFill>
              <a:schemeClr val="accent4"/>
            </a:solidFill>
            <a:prstDash val="solid"/>
            <a:miter/>
          </a:ln>
        </p:spPr>
        <p:txBody>
          <a:bodyPr rtlCol="0" anchor="ctr"/>
          <a:lstStyle/>
          <a:p>
            <a:pPr algn="l" rtl="0"/>
            <a:endParaRPr lang="en-US"/>
          </a:p>
        </p:txBody>
      </p:sp>
      <p:sp>
        <p:nvSpPr>
          <p:cNvPr id="15" name="Título 14">
            <a:extLst>
              <a:ext uri="{FF2B5EF4-FFF2-40B4-BE49-F238E27FC236}">
                <a16:creationId xmlns:a16="http://schemas.microsoft.com/office/drawing/2014/main" id="{D4E889F8-D8CB-1564-17A8-26A2F4258445}"/>
              </a:ext>
            </a:extLst>
          </p:cNvPr>
          <p:cNvSpPr>
            <a:spLocks noGrp="1"/>
          </p:cNvSpPr>
          <p:nvPr>
            <p:ph type="title"/>
          </p:nvPr>
        </p:nvSpPr>
        <p:spPr>
          <a:xfrm>
            <a:off x="612649" y="5025460"/>
            <a:ext cx="9144000" cy="868680"/>
          </a:xfrm>
        </p:spPr>
        <p:txBody>
          <a:bodyPr rtlCol="0" anchor="t">
            <a:normAutofit/>
          </a:bodyPr>
          <a:lstStyle>
            <a:lvl1pPr>
              <a:lnSpc>
                <a:spcPct val="110000"/>
              </a:lnSpc>
              <a:defRPr sz="1800" cap="none" baseline="0">
                <a:solidFill>
                  <a:schemeClr val="tx2"/>
                </a:solidFill>
              </a:defRPr>
            </a:lvl1pPr>
          </a:lstStyle>
          <a:p>
            <a:pPr rtl="0"/>
            <a:r>
              <a:rPr lang="es"/>
              <a:t>Haga clic para modificar el estilo de título del patrón</a:t>
            </a:r>
          </a:p>
        </p:txBody>
      </p:sp>
      <p:sp>
        <p:nvSpPr>
          <p:cNvPr id="13" name="Marcador de contenido 12">
            <a:extLst>
              <a:ext uri="{FF2B5EF4-FFF2-40B4-BE49-F238E27FC236}">
                <a16:creationId xmlns:a16="http://schemas.microsoft.com/office/drawing/2014/main" id="{13B51AE5-91E2-069A-7DF2-EB394DA25E2D}"/>
              </a:ext>
            </a:extLst>
          </p:cNvPr>
          <p:cNvSpPr>
            <a:spLocks noGrp="1"/>
          </p:cNvSpPr>
          <p:nvPr>
            <p:ph sz="quarter" idx="15" hasCustomPrompt="1"/>
          </p:nvPr>
        </p:nvSpPr>
        <p:spPr>
          <a:xfrm>
            <a:off x="582484" y="1143000"/>
            <a:ext cx="10115679" cy="3474720"/>
          </a:xfrm>
        </p:spPr>
        <p:txBody>
          <a:bodyPr rtlCol="0" anchor="ctr">
            <a:noAutofit/>
          </a:bodyPr>
          <a:lstStyle>
            <a:lvl1pPr>
              <a:lnSpc>
                <a:spcPct val="90000"/>
              </a:lnSpc>
              <a:defRPr sz="28000"/>
            </a:lvl1pPr>
          </a:lstStyle>
          <a:p>
            <a:pPr lvl="0" rtl="0"/>
            <a:r>
              <a:rPr lang="es"/>
              <a:t>##%</a:t>
            </a:r>
          </a:p>
        </p:txBody>
      </p:sp>
      <p:sp>
        <p:nvSpPr>
          <p:cNvPr id="4" name="Marcador de pie de página 3">
            <a:extLst>
              <a:ext uri="{FF2B5EF4-FFF2-40B4-BE49-F238E27FC236}">
                <a16:creationId xmlns:a16="http://schemas.microsoft.com/office/drawing/2014/main" id="{C394E47C-0C77-0005-1755-14F7739DF22E}"/>
              </a:ext>
            </a:extLst>
          </p:cNvPr>
          <p:cNvSpPr>
            <a:spLocks noGrp="1"/>
          </p:cNvSpPr>
          <p:nvPr>
            <p:ph type="ftr" sz="quarter" idx="11"/>
          </p:nvPr>
        </p:nvSpPr>
        <p:spPr/>
        <p:txBody>
          <a:bodyPr rtlCol="0">
            <a:noAutofit/>
          </a:bodyPr>
          <a:lstStyle>
            <a:lvl1pPr algn="l" rtl="0">
              <a:defRPr>
                <a:solidFill>
                  <a:schemeClr val="tx1"/>
                </a:solidFill>
              </a:defRPr>
            </a:lvl1pPr>
          </a:lstStyle>
          <a:p>
            <a:pPr rtl="0"/>
            <a:r>
              <a:rPr lang="es"/>
              <a:t>Texto de ejemplo para el pie de página</a:t>
            </a:r>
          </a:p>
        </p:txBody>
      </p:sp>
      <p:sp>
        <p:nvSpPr>
          <p:cNvPr id="3" name="Marcador de fecha 2">
            <a:extLst>
              <a:ext uri="{FF2B5EF4-FFF2-40B4-BE49-F238E27FC236}">
                <a16:creationId xmlns:a16="http://schemas.microsoft.com/office/drawing/2014/main" id="{4A591E5F-EDEF-7D02-30E6-B960B5E45903}"/>
              </a:ext>
            </a:extLst>
          </p:cNvPr>
          <p:cNvSpPr>
            <a:spLocks noGrp="1"/>
          </p:cNvSpPr>
          <p:nvPr>
            <p:ph type="dt" sz="half" idx="10"/>
          </p:nvPr>
        </p:nvSpPr>
        <p:spPr/>
        <p:txBody>
          <a:bodyPr rtlCol="0">
            <a:noAutofit/>
          </a:bodyPr>
          <a:lstStyle>
            <a:lvl1pPr algn="r" rtl="0">
              <a:defRPr>
                <a:solidFill>
                  <a:schemeClr val="tx1"/>
                </a:solidFill>
              </a:defRPr>
            </a:lvl1pPr>
          </a:lstStyle>
          <a:p>
            <a:pPr rtl="0"/>
            <a:r>
              <a:rPr lang="en-US"/>
              <a:t>10/8/2025</a:t>
            </a:r>
          </a:p>
        </p:txBody>
      </p:sp>
      <p:sp>
        <p:nvSpPr>
          <p:cNvPr id="5" name="Marcador de número de diapositiva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rtlCol="0">
            <a:noAutofit/>
          </a:bodyPr>
          <a:lstStyle>
            <a:lvl1pPr algn="r" rtl="0">
              <a:defRPr>
                <a:solidFill>
                  <a:schemeClr val="tx1"/>
                </a:solidFill>
              </a:defRPr>
            </a:lvl1pPr>
          </a:lstStyle>
          <a:p>
            <a:pPr rtl="0"/>
            <a:fld id="{AEAA3239-9EA4-4A65-A281-97F994456D9F}" type="slidenum">
              <a:rPr lang="en-US" smtClean="0"/>
              <a:pPr rtl="0"/>
              <a:t>‹Nº›</a:t>
            </a:fld>
            <a:endParaRPr lang="en-US"/>
          </a:p>
        </p:txBody>
      </p:sp>
    </p:spTree>
    <p:extLst>
      <p:ext uri="{BB962C8B-B14F-4D97-AF65-F5344CB8AC3E}">
        <p14:creationId xmlns:p14="http://schemas.microsoft.com/office/powerpoint/2010/main" val="196825437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úmero grande 2">
    <p:bg>
      <p:bgPr>
        <a:solidFill>
          <a:schemeClr val="bg2"/>
        </a:solidFill>
        <a:effectLst/>
      </p:bgPr>
    </p:bg>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8FE73F6F-B481-328B-CE64-8485DC66B8EA}"/>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357D968F-BFC6-694E-9A7C-A113E7DEBF65}"/>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B77A14AD-A403-0816-9FED-F4E7BB405B17}"/>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4C5DE6E3-5C5B-04A2-6D84-63D852F6062A}"/>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pPr rtl="0"/>
            <a:endParaRPr lang="en-US"/>
          </a:p>
        </p:txBody>
      </p:sp>
      <p:sp>
        <p:nvSpPr>
          <p:cNvPr id="13" name="Título 12">
            <a:extLst>
              <a:ext uri="{FF2B5EF4-FFF2-40B4-BE49-F238E27FC236}">
                <a16:creationId xmlns:a16="http://schemas.microsoft.com/office/drawing/2014/main" id="{6D258FD5-5B6B-DBB1-0F00-D02C71197F95}"/>
              </a:ext>
            </a:extLst>
          </p:cNvPr>
          <p:cNvSpPr>
            <a:spLocks noGrp="1"/>
          </p:cNvSpPr>
          <p:nvPr>
            <p:ph type="title"/>
          </p:nvPr>
        </p:nvSpPr>
        <p:spPr>
          <a:xfrm>
            <a:off x="612648" y="4859867"/>
            <a:ext cx="9144000" cy="1097280"/>
          </a:xfrm>
        </p:spPr>
        <p:txBody>
          <a:bodyPr rtlCol="0" anchor="t">
            <a:normAutofit/>
          </a:bodyPr>
          <a:lstStyle>
            <a:lvl1pPr>
              <a:lnSpc>
                <a:spcPct val="110000"/>
              </a:lnSpc>
              <a:defRPr sz="1800" cap="none" baseline="0"/>
            </a:lvl1pPr>
          </a:lstStyle>
          <a:p>
            <a:pPr rtl="0"/>
            <a:r>
              <a:rPr lang="es"/>
              <a:t>Haga clic para modificar el estilo de título del patrón</a:t>
            </a:r>
          </a:p>
        </p:txBody>
      </p:sp>
      <p:sp>
        <p:nvSpPr>
          <p:cNvPr id="8" name="Marcador de contenido 12">
            <a:extLst>
              <a:ext uri="{FF2B5EF4-FFF2-40B4-BE49-F238E27FC236}">
                <a16:creationId xmlns:a16="http://schemas.microsoft.com/office/drawing/2014/main" id="{196BB08E-5668-89FF-C0AE-D8A83C783F77}"/>
              </a:ext>
            </a:extLst>
          </p:cNvPr>
          <p:cNvSpPr>
            <a:spLocks noGrp="1"/>
          </p:cNvSpPr>
          <p:nvPr>
            <p:ph sz="quarter" idx="15" hasCustomPrompt="1"/>
          </p:nvPr>
        </p:nvSpPr>
        <p:spPr>
          <a:xfrm>
            <a:off x="582484" y="1600199"/>
            <a:ext cx="9171115" cy="3259668"/>
          </a:xfrm>
        </p:spPr>
        <p:txBody>
          <a:bodyPr rtlCol="0" anchor="ctr">
            <a:noAutofit/>
          </a:bodyPr>
          <a:lstStyle>
            <a:lvl1pPr>
              <a:lnSpc>
                <a:spcPct val="90000"/>
              </a:lnSpc>
              <a:defRPr sz="28000"/>
            </a:lvl1pPr>
          </a:lstStyle>
          <a:p>
            <a:pPr lvl="0" rtl="0"/>
            <a:r>
              <a:rPr lang="es"/>
              <a:t>##%</a:t>
            </a:r>
          </a:p>
        </p:txBody>
      </p:sp>
      <p:sp>
        <p:nvSpPr>
          <p:cNvPr id="4" name="Marcador de pie de página 3">
            <a:extLst>
              <a:ext uri="{FF2B5EF4-FFF2-40B4-BE49-F238E27FC236}">
                <a16:creationId xmlns:a16="http://schemas.microsoft.com/office/drawing/2014/main" id="{C394E47C-0C77-0005-1755-14F7739DF22E}"/>
              </a:ext>
            </a:extLst>
          </p:cNvPr>
          <p:cNvSpPr>
            <a:spLocks noGrp="1"/>
          </p:cNvSpPr>
          <p:nvPr>
            <p:ph type="ftr" sz="quarter" idx="11"/>
          </p:nvPr>
        </p:nvSpPr>
        <p:spPr/>
        <p:txBody>
          <a:bodyPr rtlCol="0">
            <a:noAutofit/>
          </a:bodyPr>
          <a:lstStyle>
            <a:lvl1pPr>
              <a:defRPr>
                <a:solidFill>
                  <a:schemeClr val="tx1"/>
                </a:solidFill>
              </a:defRPr>
            </a:lvl1pPr>
          </a:lstStyle>
          <a:p>
            <a:pPr rtl="0"/>
            <a:r>
              <a:rPr lang="es"/>
              <a:t>Texto de ejemplo para el pie de página</a:t>
            </a:r>
          </a:p>
        </p:txBody>
      </p:sp>
      <p:sp>
        <p:nvSpPr>
          <p:cNvPr id="3" name="Marcador de fecha 2">
            <a:extLst>
              <a:ext uri="{FF2B5EF4-FFF2-40B4-BE49-F238E27FC236}">
                <a16:creationId xmlns:a16="http://schemas.microsoft.com/office/drawing/2014/main" id="{4A591E5F-EDEF-7D02-30E6-B960B5E45903}"/>
              </a:ext>
            </a:extLst>
          </p:cNvPr>
          <p:cNvSpPr>
            <a:spLocks noGrp="1"/>
          </p:cNvSpPr>
          <p:nvPr>
            <p:ph type="dt" sz="half" idx="10"/>
          </p:nvPr>
        </p:nvSpPr>
        <p:spPr/>
        <p:txBody>
          <a:bodyPr rtlCol="0">
            <a:noAutofit/>
          </a:bodyPr>
          <a:lstStyle>
            <a:lvl1pPr>
              <a:defRPr>
                <a:solidFill>
                  <a:schemeClr val="tx1"/>
                </a:solidFill>
              </a:defRPr>
            </a:lvl1pPr>
          </a:lstStyle>
          <a:p>
            <a:pPr rtl="0"/>
            <a:r>
              <a:rPr lang="en-US"/>
              <a:t>10/8/2025</a:t>
            </a:r>
          </a:p>
        </p:txBody>
      </p:sp>
      <p:sp>
        <p:nvSpPr>
          <p:cNvPr id="5" name="Marcador de número de diapositiva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rtlCol="0">
            <a:noAutofit/>
          </a:bodyPr>
          <a:lstStyle>
            <a:lvl1pPr>
              <a:defRPr>
                <a:solidFill>
                  <a:schemeClr val="tx1"/>
                </a:solidFill>
              </a:defRPr>
            </a:lvl1pPr>
          </a:lstStyle>
          <a:p>
            <a:pPr rtl="0"/>
            <a:fld id="{AEAA3239-9EA4-4A65-A281-97F994456D9F}" type="slidenum">
              <a:rPr lang="en-US" smtClean="0"/>
              <a:pPr rtl="0"/>
              <a:t>‹Nº›</a:t>
            </a:fld>
            <a:endParaRPr lang="en-US"/>
          </a:p>
        </p:txBody>
      </p:sp>
    </p:spTree>
    <p:extLst>
      <p:ext uri="{BB962C8B-B14F-4D97-AF65-F5344CB8AC3E}">
        <p14:creationId xmlns:p14="http://schemas.microsoft.com/office/powerpoint/2010/main" val="3860055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úmero grande 3">
    <p:bg>
      <p:bgPr>
        <a:solidFill>
          <a:schemeClr val="accent1">
            <a:lumMod val="50000"/>
          </a:schemeClr>
        </a:solidFill>
        <a:effectLst/>
      </p:bgPr>
    </p:bg>
    <p:spTree>
      <p:nvGrpSpPr>
        <p:cNvPr id="1" name=""/>
        <p:cNvGrpSpPr/>
        <p:nvPr/>
      </p:nvGrpSpPr>
      <p:grpSpPr>
        <a:xfrm>
          <a:off x="0" y="0"/>
          <a:ext cx="0" cy="0"/>
          <a:chOff x="0" y="0"/>
          <a:chExt cx="0" cy="0"/>
        </a:xfrm>
      </p:grpSpPr>
      <p:sp>
        <p:nvSpPr>
          <p:cNvPr id="15" name="Título 14">
            <a:extLst>
              <a:ext uri="{FF2B5EF4-FFF2-40B4-BE49-F238E27FC236}">
                <a16:creationId xmlns:a16="http://schemas.microsoft.com/office/drawing/2014/main" id="{132C402C-8B4C-3690-6875-FE157681B853}"/>
              </a:ext>
            </a:extLst>
          </p:cNvPr>
          <p:cNvSpPr>
            <a:spLocks noGrp="1"/>
          </p:cNvSpPr>
          <p:nvPr>
            <p:ph type="title"/>
          </p:nvPr>
        </p:nvSpPr>
        <p:spPr>
          <a:xfrm>
            <a:off x="612648" y="5257800"/>
            <a:ext cx="9144000" cy="868680"/>
          </a:xfrm>
        </p:spPr>
        <p:txBody>
          <a:bodyPr rtlCol="0" anchor="t">
            <a:normAutofit/>
          </a:bodyPr>
          <a:lstStyle>
            <a:lvl1pPr>
              <a:lnSpc>
                <a:spcPct val="110000"/>
              </a:lnSpc>
              <a:defRPr sz="1800" cap="none" baseline="0">
                <a:solidFill>
                  <a:schemeClr val="tx2"/>
                </a:solidFill>
              </a:defRPr>
            </a:lvl1pPr>
          </a:lstStyle>
          <a:p>
            <a:pPr rtl="0"/>
            <a:r>
              <a:rPr lang="es"/>
              <a:t>Haga clic para modificar el estilo de título del patrón</a:t>
            </a:r>
          </a:p>
        </p:txBody>
      </p:sp>
      <p:sp>
        <p:nvSpPr>
          <p:cNvPr id="14" name="Marcador de contenido 12">
            <a:extLst>
              <a:ext uri="{FF2B5EF4-FFF2-40B4-BE49-F238E27FC236}">
                <a16:creationId xmlns:a16="http://schemas.microsoft.com/office/drawing/2014/main" id="{C80DC0CF-9044-3D55-7D8F-4CD97232E3E8}"/>
              </a:ext>
            </a:extLst>
          </p:cNvPr>
          <p:cNvSpPr>
            <a:spLocks noGrp="1"/>
          </p:cNvSpPr>
          <p:nvPr>
            <p:ph sz="quarter" idx="15" hasCustomPrompt="1"/>
          </p:nvPr>
        </p:nvSpPr>
        <p:spPr>
          <a:xfrm>
            <a:off x="582484" y="1143000"/>
            <a:ext cx="10115679" cy="3474720"/>
          </a:xfrm>
        </p:spPr>
        <p:txBody>
          <a:bodyPr rtlCol="0" anchor="ctr">
            <a:noAutofit/>
          </a:bodyPr>
          <a:lstStyle>
            <a:lvl1pPr>
              <a:lnSpc>
                <a:spcPct val="90000"/>
              </a:lnSpc>
              <a:defRPr sz="28000"/>
            </a:lvl1pPr>
          </a:lstStyle>
          <a:p>
            <a:pPr lvl="0" rtl="0"/>
            <a:r>
              <a:rPr lang="es"/>
              <a:t>##%</a:t>
            </a:r>
          </a:p>
        </p:txBody>
      </p:sp>
      <p:sp>
        <p:nvSpPr>
          <p:cNvPr id="4" name="Marcador de pie de página 3">
            <a:extLst>
              <a:ext uri="{FF2B5EF4-FFF2-40B4-BE49-F238E27FC236}">
                <a16:creationId xmlns:a16="http://schemas.microsoft.com/office/drawing/2014/main" id="{C394E47C-0C77-0005-1755-14F7739DF22E}"/>
              </a:ext>
            </a:extLst>
          </p:cNvPr>
          <p:cNvSpPr>
            <a:spLocks noGrp="1"/>
          </p:cNvSpPr>
          <p:nvPr>
            <p:ph type="ftr" sz="quarter" idx="11"/>
          </p:nvPr>
        </p:nvSpPr>
        <p:spPr/>
        <p:txBody>
          <a:bodyPr rtlCol="0">
            <a:noAutofit/>
          </a:bodyPr>
          <a:lstStyle/>
          <a:p>
            <a:pPr rtl="0"/>
            <a:r>
              <a:rPr lang="es"/>
              <a:t>Texto de ejemplo para el pie de página</a:t>
            </a:r>
          </a:p>
        </p:txBody>
      </p:sp>
      <p:sp>
        <p:nvSpPr>
          <p:cNvPr id="3" name="Marcador de fecha 2">
            <a:extLst>
              <a:ext uri="{FF2B5EF4-FFF2-40B4-BE49-F238E27FC236}">
                <a16:creationId xmlns:a16="http://schemas.microsoft.com/office/drawing/2014/main" id="{4A591E5F-EDEF-7D02-30E6-B960B5E45903}"/>
              </a:ext>
            </a:extLst>
          </p:cNvPr>
          <p:cNvSpPr>
            <a:spLocks noGrp="1"/>
          </p:cNvSpPr>
          <p:nvPr>
            <p:ph type="dt" sz="half" idx="10"/>
          </p:nvPr>
        </p:nvSpPr>
        <p:spPr/>
        <p:txBody>
          <a:bodyPr rtlCol="0">
            <a:noAutofit/>
          </a:bodyPr>
          <a:lstStyle/>
          <a:p>
            <a:pPr rtl="0"/>
            <a:r>
              <a:rPr lang="en-US"/>
              <a:t>10/8/2025</a:t>
            </a:r>
          </a:p>
        </p:txBody>
      </p:sp>
      <p:sp>
        <p:nvSpPr>
          <p:cNvPr id="5" name="Marcador de número de diapositiva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
        <p:nvSpPr>
          <p:cNvPr id="6" name="Forma libre: Forma 5">
            <a:extLst>
              <a:ext uri="{FF2B5EF4-FFF2-40B4-BE49-F238E27FC236}">
                <a16:creationId xmlns:a16="http://schemas.microsoft.com/office/drawing/2014/main" id="{1B480B90-B64C-0559-ACB2-7DBB57135C77}"/>
              </a:ext>
            </a:extLst>
          </p:cNvPr>
          <p:cNvSpPr/>
          <p:nvPr/>
        </p:nvSpPr>
        <p:spPr>
          <a:xfrm>
            <a:off x="11250895" y="4562062"/>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50" cap="flat">
            <a:solidFill>
              <a:schemeClr val="accent2"/>
            </a:solidFill>
            <a:prstDash val="solid"/>
            <a:miter/>
          </a:ln>
        </p:spPr>
        <p:txBody>
          <a:bodyPr rtlCol="0" anchor="ctr"/>
          <a:lstStyle/>
          <a:p>
            <a:pPr rtl="0"/>
            <a:endParaRPr lang="en-US"/>
          </a:p>
        </p:txBody>
      </p:sp>
      <p:sp>
        <p:nvSpPr>
          <p:cNvPr id="7" name="Forma libre: Forma 6">
            <a:extLst>
              <a:ext uri="{FF2B5EF4-FFF2-40B4-BE49-F238E27FC236}">
                <a16:creationId xmlns:a16="http://schemas.microsoft.com/office/drawing/2014/main" id="{CD2E866D-D29F-1CC5-14B2-BB24F10745FE}"/>
              </a:ext>
            </a:extLst>
          </p:cNvPr>
          <p:cNvSpPr/>
          <p:nvPr/>
        </p:nvSpPr>
        <p:spPr>
          <a:xfrm>
            <a:off x="685800" y="4912557"/>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50" cap="flat">
            <a:solidFill>
              <a:schemeClr val="accent2"/>
            </a:solidFill>
            <a:prstDash val="solid"/>
            <a:miter/>
          </a:ln>
        </p:spPr>
        <p:txBody>
          <a:bodyPr rtlCol="0" anchor="ctr"/>
          <a:lstStyle/>
          <a:p>
            <a:pPr rtl="0"/>
            <a:endParaRPr lang="en-US"/>
          </a:p>
        </p:txBody>
      </p:sp>
      <p:sp>
        <p:nvSpPr>
          <p:cNvPr id="9" name="Forma libre: Forma 8">
            <a:extLst>
              <a:ext uri="{FF2B5EF4-FFF2-40B4-BE49-F238E27FC236}">
                <a16:creationId xmlns:a16="http://schemas.microsoft.com/office/drawing/2014/main" id="{8FA0DC7F-E416-CA3E-E389-945D5FA32CC9}"/>
              </a:ext>
            </a:extLst>
          </p:cNvPr>
          <p:cNvSpPr/>
          <p:nvPr/>
        </p:nvSpPr>
        <p:spPr>
          <a:xfrm>
            <a:off x="10998565" y="4644494"/>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50" cap="flat">
            <a:solidFill>
              <a:schemeClr val="accent2"/>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52D9CC5C-2252-AB09-49B5-FD1BE0E74E30}"/>
              </a:ext>
            </a:extLst>
          </p:cNvPr>
          <p:cNvSpPr/>
          <p:nvPr/>
        </p:nvSpPr>
        <p:spPr>
          <a:xfrm>
            <a:off x="10976145" y="4644499"/>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50" cap="flat">
            <a:solidFill>
              <a:schemeClr val="accent2"/>
            </a:solidFill>
            <a:prstDash val="solid"/>
            <a:miter/>
          </a:ln>
        </p:spPr>
        <p:txBody>
          <a:bodyPr rtlCol="0" anchor="ctr"/>
          <a:lstStyle/>
          <a:p>
            <a:pPr rtl="0"/>
            <a:endParaRPr lang="en-US"/>
          </a:p>
        </p:txBody>
      </p:sp>
    </p:spTree>
    <p:extLst>
      <p:ext uri="{BB962C8B-B14F-4D97-AF65-F5344CB8AC3E}">
        <p14:creationId xmlns:p14="http://schemas.microsoft.com/office/powerpoint/2010/main" val="367433194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nstrucción">
    <p:bg>
      <p:bgRef idx="1001">
        <a:schemeClr val="bg1"/>
      </p:bgRef>
    </p:bg>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B979D7E7-81D7-BD45-ADEC-E83F7EF73EC8}"/>
              </a:ext>
            </a:extLst>
          </p:cNvPr>
          <p:cNvSpPr/>
          <p:nvPr/>
        </p:nvSpPr>
        <p:spPr>
          <a:xfrm>
            <a:off x="11254003"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C6D6EAAA-843B-4F5B-47BF-3A0B75B59A45}"/>
              </a:ext>
            </a:extLst>
          </p:cNvPr>
          <p:cNvSpPr/>
          <p:nvPr/>
        </p:nvSpPr>
        <p:spPr>
          <a:xfrm>
            <a:off x="10866791"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D5A4CCB8-341A-D7B3-2B2F-C6943129C281}"/>
              </a:ext>
            </a:extLst>
          </p:cNvPr>
          <p:cNvSpPr/>
          <p:nvPr/>
        </p:nvSpPr>
        <p:spPr>
          <a:xfrm>
            <a:off x="11003886"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AA1B2662-9528-65C6-986B-EA4135BF4CA6}"/>
              </a:ext>
            </a:extLst>
          </p:cNvPr>
          <p:cNvSpPr/>
          <p:nvPr/>
        </p:nvSpPr>
        <p:spPr>
          <a:xfrm>
            <a:off x="10981626"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pPr rtl="0"/>
            <a:endParaRPr lang="en-US"/>
          </a:p>
        </p:txBody>
      </p:sp>
      <p:sp>
        <p:nvSpPr>
          <p:cNvPr id="2" name="Título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rtlCol="0">
            <a:noAutofit/>
          </a:bodyPr>
          <a:lstStyle>
            <a:lvl1pPr>
              <a:defRPr sz="5400" b="0" i="0" cap="all" baseline="0">
                <a:solidFill>
                  <a:schemeClr val="accent1">
                    <a:lumMod val="50000"/>
                  </a:schemeClr>
                </a:solidFill>
                <a:latin typeface="+mj-lt"/>
              </a:defRPr>
            </a:lvl1pPr>
          </a:lstStyle>
          <a:p>
            <a:pPr rtl="0"/>
            <a:r>
              <a:rPr lang="es"/>
              <a:t>Haga clic para modificar el estilo de título del patrón</a:t>
            </a:r>
            <a:endParaRPr lang="en-US" dirty="0"/>
          </a:p>
        </p:txBody>
      </p:sp>
      <p:sp>
        <p:nvSpPr>
          <p:cNvPr id="7" name="Marcador de contenido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09600" y="685800"/>
            <a:ext cx="10972800" cy="4514529"/>
          </a:xfrm>
        </p:spPr>
        <p:txBody>
          <a:bodyPr rtlCol="0" anchor="t">
            <a:noAutofit/>
          </a:bodyPr>
          <a:lstStyle>
            <a:lvl1pPr marL="0" indent="0">
              <a:lnSpc>
                <a:spcPct val="90000"/>
              </a:lnSpc>
              <a:buNone/>
              <a:defRPr sz="7000" b="0" i="0" cap="all" baseline="0">
                <a:latin typeface="+mn-lt"/>
              </a:defRPr>
            </a:lvl1pPr>
            <a:lvl2pPr marL="228600" indent="0">
              <a:lnSpc>
                <a:spcPct val="90000"/>
              </a:lnSpc>
              <a:buNone/>
              <a:defRPr sz="7000" b="0" i="0" cap="all" baseline="0">
                <a:latin typeface="+mn-lt"/>
              </a:defRPr>
            </a:lvl2pPr>
            <a:lvl3pPr marL="457200" indent="0">
              <a:lnSpc>
                <a:spcPct val="90000"/>
              </a:lnSpc>
              <a:buNone/>
              <a:defRPr sz="7000" b="0" i="0" cap="all" baseline="0">
                <a:latin typeface="+mn-lt"/>
              </a:defRPr>
            </a:lvl3pPr>
            <a:lvl4pPr marL="685800" indent="0">
              <a:lnSpc>
                <a:spcPct val="90000"/>
              </a:lnSpc>
              <a:buNone/>
              <a:defRPr sz="7000" b="0" i="0" cap="all" baseline="0">
                <a:latin typeface="+mn-lt"/>
              </a:defRPr>
            </a:lvl4pPr>
            <a:lvl5pPr marL="914400" indent="0">
              <a:lnSpc>
                <a:spcPct val="90000"/>
              </a:lnSpc>
              <a:buNone/>
              <a:defRPr sz="7000" b="0" i="0" cap="all" baseline="0">
                <a:latin typeface="+mn-lt"/>
              </a:defRPr>
            </a:lvl5pPr>
          </a:lstStyle>
          <a:p>
            <a:pPr lvl="0" rtl="0"/>
            <a:r>
              <a:rPr lang="es"/>
              <a:t>Haga clic para agregar una instrucción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pie de página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noAutofit/>
          </a:bodyPr>
          <a:lstStyle/>
          <a:p>
            <a:pPr rtl="0"/>
            <a:r>
              <a:rPr lang="es"/>
              <a:t>Texto de ejemplo para el pie de página</a:t>
            </a:r>
          </a:p>
        </p:txBody>
      </p:sp>
      <p:sp>
        <p:nvSpPr>
          <p:cNvPr id="3" name="Marcador de fecha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noAutofit/>
          </a:bodyPr>
          <a:lstStyle/>
          <a:p>
            <a:pPr rtl="0"/>
            <a:r>
              <a:rPr lang="en-US"/>
              <a:t>10/8/2025</a:t>
            </a:r>
          </a:p>
        </p:txBody>
      </p:sp>
      <p:sp>
        <p:nvSpPr>
          <p:cNvPr id="5" name="Marcador de número de diapositiva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42252723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con imagen 2">
    <p:bg>
      <p:bgPr>
        <a:solidFill>
          <a:schemeClr val="tx2"/>
        </a:solidFill>
        <a:effectLst/>
      </p:bgPr>
    </p:bg>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A813B312-A2CE-16E4-D28B-8DDFF5527304}"/>
              </a:ext>
            </a:extLst>
          </p:cNvPr>
          <p:cNvSpPr>
            <a:spLocks noGrp="1"/>
          </p:cNvSpPr>
          <p:nvPr>
            <p:ph type="ctrTitle"/>
          </p:nvPr>
        </p:nvSpPr>
        <p:spPr>
          <a:xfrm>
            <a:off x="4476746" y="685799"/>
            <a:ext cx="7080507" cy="3200400"/>
          </a:xfrm>
        </p:spPr>
        <p:txBody>
          <a:bodyPr vert="horz" lIns="91440" tIns="45720" rIns="91440" bIns="45720" rtlCol="0" anchor="t">
            <a:noAutofit/>
          </a:bodyPr>
          <a:lstStyle>
            <a:lvl1pPr>
              <a:defRPr lang="en-US" sz="7000" dirty="0">
                <a:solidFill>
                  <a:schemeClr val="bg2"/>
                </a:solidFill>
              </a:defRPr>
            </a:lvl1pPr>
          </a:lstStyle>
          <a:p>
            <a:pPr lvl="0" rtl="0"/>
            <a:r>
              <a:rPr lang="es"/>
              <a:t>Haga clic para modificar el estilo de título del patrón</a:t>
            </a:r>
          </a:p>
        </p:txBody>
      </p:sp>
      <p:sp>
        <p:nvSpPr>
          <p:cNvPr id="16" name="Subtítulo 2">
            <a:extLst>
              <a:ext uri="{FF2B5EF4-FFF2-40B4-BE49-F238E27FC236}">
                <a16:creationId xmlns:a16="http://schemas.microsoft.com/office/drawing/2014/main" id="{4846D76D-B1D3-9330-420A-6ED740BDB970}"/>
              </a:ext>
            </a:extLst>
          </p:cNvPr>
          <p:cNvSpPr>
            <a:spLocks noGrp="1"/>
          </p:cNvSpPr>
          <p:nvPr>
            <p:ph type="subTitle" idx="1"/>
          </p:nvPr>
        </p:nvSpPr>
        <p:spPr>
          <a:xfrm>
            <a:off x="4476746" y="5277549"/>
            <a:ext cx="7080507" cy="894646"/>
          </a:xfrm>
        </p:spPr>
        <p:txBody>
          <a:bodyPr vert="horz" lIns="91440" tIns="45720" rIns="91440" bIns="45720" rtlCol="0" anchor="t">
            <a:noAutofit/>
          </a:bodyPr>
          <a:lstStyle>
            <a:lvl1pPr marL="0" indent="0">
              <a:buNone/>
              <a:defRPr lang="en-US" sz="1800" dirty="0">
                <a:solidFill>
                  <a:schemeClr val="bg2"/>
                </a:solidFill>
              </a:defRPr>
            </a:lvl1pPr>
          </a:lstStyle>
          <a:p>
            <a:pPr lvl="0" rtl="0"/>
            <a:r>
              <a:rPr lang="es"/>
              <a:t>Haga clic para editar el estilo de subtítulo del patrón</a:t>
            </a:r>
          </a:p>
        </p:txBody>
      </p:sp>
      <p:sp>
        <p:nvSpPr>
          <p:cNvPr id="14" name="Marcador de posición de imagen 25">
            <a:extLst>
              <a:ext uri="{FF2B5EF4-FFF2-40B4-BE49-F238E27FC236}">
                <a16:creationId xmlns:a16="http://schemas.microsoft.com/office/drawing/2014/main" id="{982E949F-6B9B-8268-EB83-127C78D43502}"/>
              </a:ext>
            </a:extLst>
          </p:cNvPr>
          <p:cNvSpPr>
            <a:spLocks noGrp="1"/>
          </p:cNvSpPr>
          <p:nvPr>
            <p:ph type="pic" sz="quarter" idx="17"/>
          </p:nvPr>
        </p:nvSpPr>
        <p:spPr>
          <a:xfrm>
            <a:off x="0" y="0"/>
            <a:ext cx="3889251" cy="6858000"/>
          </a:xfrm>
          <a:blipFill>
            <a:blip r:embed="rId2">
              <a:alphaModFix amt="60000"/>
            </a:blip>
            <a:stretch>
              <a:fillRect/>
            </a:stretch>
          </a:blipFill>
        </p:spPr>
        <p:txBody>
          <a:bodyPr rtlCol="0"/>
          <a:lstStyle/>
          <a:p>
            <a:pPr rtl="0"/>
            <a:endParaRPr lang="en-US"/>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a:xfrm>
            <a:off x="4476746" y="6343955"/>
            <a:ext cx="2100482" cy="365125"/>
          </a:xfrm>
        </p:spPr>
        <p:txBody>
          <a:bodyPr rtlCol="0">
            <a:noAutofit/>
          </a:bodyPr>
          <a:lstStyle>
            <a:lvl1pPr>
              <a:defRPr>
                <a:solidFill>
                  <a:schemeClr val="bg1"/>
                </a:solidFill>
              </a:defRPr>
            </a:lvl1pPr>
          </a:lstStyle>
          <a:p>
            <a:pPr rtl="0"/>
            <a:r>
              <a:rPr lang="es"/>
              <a:t>Ejemplo de Texto de pie de página</a:t>
            </a:r>
            <a:endParaRPr lang="en-US" dirty="0"/>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a:xfrm>
            <a:off x="9635138" y="6343955"/>
            <a:ext cx="1458908" cy="365125"/>
          </a:xfrm>
        </p:spPr>
        <p:txBody>
          <a:bodyPr rtlCol="0">
            <a:noAutofit/>
          </a:bodyPr>
          <a:lstStyle>
            <a:lvl1pPr>
              <a:defRPr>
                <a:solidFill>
                  <a:schemeClr val="bg1"/>
                </a:solidFill>
                <a:effectLst/>
              </a:defRPr>
            </a:lvl1pPr>
          </a:lstStyle>
          <a:p>
            <a:pPr rtl="0"/>
            <a:r>
              <a:rPr lang="en-US"/>
              <a:t>10/8/2025</a:t>
            </a:r>
            <a:endParaRPr lang="en-US" dirty="0"/>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noAutofit/>
          </a:bodyPr>
          <a:lstStyle>
            <a:lvl1pPr>
              <a:defRPr>
                <a:solidFill>
                  <a:schemeClr val="bg1"/>
                </a:solidFill>
              </a:defRPr>
            </a:lvl1pPr>
          </a:lstStyle>
          <a:p>
            <a:pPr rtl="0"/>
            <a:fld id="{AEAA3239-9EA4-4A65-A281-97F994456D9F}" type="slidenum">
              <a:rPr lang="en-US" smtClean="0"/>
              <a:pPr rtl="0"/>
              <a:t>‹Nº›</a:t>
            </a:fld>
            <a:endParaRPr lang="en-US"/>
          </a:p>
        </p:txBody>
      </p:sp>
      <p:cxnSp>
        <p:nvCxnSpPr>
          <p:cNvPr id="18" name="Conector recto 17">
            <a:extLst>
              <a:ext uri="{FF2B5EF4-FFF2-40B4-BE49-F238E27FC236}">
                <a16:creationId xmlns:a16="http://schemas.microsoft.com/office/drawing/2014/main" id="{DD53745E-5DC2-F332-24A5-4F8F509E820B}"/>
              </a:ext>
            </a:extLst>
          </p:cNvPr>
          <p:cNvCxnSpPr/>
          <p:nvPr userDrawn="1"/>
        </p:nvCxnSpPr>
        <p:spPr>
          <a:xfrm>
            <a:off x="4479797" y="4876800"/>
            <a:ext cx="70774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22810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nstrucción 2">
    <p:bg>
      <p:bgPr>
        <a:solidFill>
          <a:schemeClr val="accent1">
            <a:lumMod val="50000"/>
          </a:schemeClr>
        </a:solidFill>
        <a:effectLst/>
      </p:bgPr>
    </p:bg>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70572EAA-9C03-6737-7961-89F7D9E127AC}"/>
              </a:ext>
            </a:extLst>
          </p:cNvPr>
          <p:cNvSpPr/>
          <p:nvPr/>
        </p:nvSpPr>
        <p:spPr>
          <a:xfrm>
            <a:off x="11250895" y="5430148"/>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5D2A1F66-1FB1-8357-178D-CB1C0F8B7E56}"/>
              </a:ext>
            </a:extLst>
          </p:cNvPr>
          <p:cNvSpPr/>
          <p:nvPr/>
        </p:nvSpPr>
        <p:spPr>
          <a:xfrm>
            <a:off x="685800" y="5780643"/>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EDAD8E75-63C0-8CE8-7E5A-37E4E429140F}"/>
              </a:ext>
            </a:extLst>
          </p:cNvPr>
          <p:cNvSpPr/>
          <p:nvPr/>
        </p:nvSpPr>
        <p:spPr>
          <a:xfrm>
            <a:off x="10998565" y="5512580"/>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9DF1B2A2-FEB2-CC42-0F0F-71CD13535424}"/>
              </a:ext>
            </a:extLst>
          </p:cNvPr>
          <p:cNvSpPr/>
          <p:nvPr/>
        </p:nvSpPr>
        <p:spPr>
          <a:xfrm>
            <a:off x="10976145" y="5512585"/>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pPr rtl="0"/>
            <a:endParaRPr lang="en-US"/>
          </a:p>
        </p:txBody>
      </p:sp>
      <p:sp>
        <p:nvSpPr>
          <p:cNvPr id="2" name="Título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rtlCol="0">
            <a:noAutofit/>
          </a:bodyPr>
          <a:lstStyle>
            <a:lvl1pPr>
              <a:defRPr sz="5400" b="0" i="0" cap="all" baseline="0">
                <a:solidFill>
                  <a:schemeClr val="accent1">
                    <a:lumMod val="50000"/>
                  </a:schemeClr>
                </a:solidFill>
                <a:latin typeface="+mj-lt"/>
              </a:defRPr>
            </a:lvl1pPr>
          </a:lstStyle>
          <a:p>
            <a:pPr rtl="0"/>
            <a:r>
              <a:rPr lang="es"/>
              <a:t>Haga clic para modificar el estilo de título del patrón</a:t>
            </a:r>
            <a:endParaRPr lang="en-US" dirty="0"/>
          </a:p>
        </p:txBody>
      </p:sp>
      <p:sp>
        <p:nvSpPr>
          <p:cNvPr id="7" name="Marcador de contenido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85800"/>
            <a:ext cx="10972800" cy="4572000"/>
          </a:xfrm>
        </p:spPr>
        <p:txBody>
          <a:bodyPr vert="horz" lIns="91440" tIns="45720" rIns="91440" bIns="45720" rtlCol="0" anchor="t">
            <a:noAutofit/>
          </a:bodyPr>
          <a:lstStyle>
            <a:lvl1pPr marL="0" indent="0">
              <a:lnSpc>
                <a:spcPct val="90000"/>
              </a:lnSpc>
              <a:buNone/>
              <a:defRPr lang="en-US" sz="7000" b="0" i="0" cap="all" baseline="0" dirty="0">
                <a:latin typeface="+mn-lt"/>
              </a:defRPr>
            </a:lvl1pPr>
            <a:lvl2pPr marL="228600" indent="0">
              <a:lnSpc>
                <a:spcPct val="90000"/>
              </a:lnSpc>
              <a:buNone/>
              <a:defRPr lang="en-US" sz="7000" b="0" i="0" cap="all" baseline="0" dirty="0">
                <a:latin typeface="+mn-lt"/>
              </a:defRPr>
            </a:lvl2pPr>
            <a:lvl3pPr marL="457200" indent="0">
              <a:lnSpc>
                <a:spcPct val="90000"/>
              </a:lnSpc>
              <a:buNone/>
              <a:defRPr lang="en-US" sz="7000" b="0" i="0" cap="all" baseline="0" dirty="0">
                <a:latin typeface="+mn-lt"/>
              </a:defRPr>
            </a:lvl3pPr>
            <a:lvl4pPr marL="685800" indent="0">
              <a:lnSpc>
                <a:spcPct val="90000"/>
              </a:lnSpc>
              <a:buNone/>
              <a:defRPr lang="en-US" sz="7000" b="0" i="0" cap="all" baseline="0" dirty="0">
                <a:latin typeface="+mn-lt"/>
              </a:defRPr>
            </a:lvl4pPr>
            <a:lvl5pPr marL="914400" indent="0">
              <a:lnSpc>
                <a:spcPct val="90000"/>
              </a:lnSpc>
              <a:buNone/>
              <a:defRPr lang="en-US" sz="7000" b="0" i="0" cap="all" baseline="0" dirty="0">
                <a:latin typeface="+mn-lt"/>
              </a:defRPr>
            </a:lvl5pPr>
          </a:lstStyle>
          <a:p>
            <a:pPr lvl="0" rtl="0"/>
            <a:r>
              <a:rPr lang="es"/>
              <a:t>Haga clic para agregar una instrucción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pie de página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noAutofit/>
          </a:bodyPr>
          <a:lstStyle/>
          <a:p>
            <a:pPr rtl="0"/>
            <a:r>
              <a:rPr lang="es"/>
              <a:t>Texto de ejemplo para el pie de página</a:t>
            </a:r>
          </a:p>
        </p:txBody>
      </p:sp>
      <p:sp>
        <p:nvSpPr>
          <p:cNvPr id="3" name="Marcador de fecha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noAutofit/>
          </a:bodyPr>
          <a:lstStyle/>
          <a:p>
            <a:pPr rtl="0"/>
            <a:r>
              <a:rPr lang="en-US"/>
              <a:t>10/8/2025</a:t>
            </a:r>
          </a:p>
        </p:txBody>
      </p:sp>
      <p:sp>
        <p:nvSpPr>
          <p:cNvPr id="5" name="Marcador de número de diapositiva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4059316597"/>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ita">
    <p:bg>
      <p:bgPr>
        <a:solidFill>
          <a:schemeClr val="tx2"/>
        </a:solidFill>
        <a:effectLst/>
      </p:bgPr>
    </p:bg>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22479" y="685800"/>
            <a:ext cx="9140953" cy="2699775"/>
          </a:xfrm>
        </p:spPr>
        <p:txBody>
          <a:bodyPr rtlCol="0" anchor="t">
            <a:noAutofit/>
          </a:bodyPr>
          <a:lstStyle>
            <a:lvl1pPr marL="164592" indent="-164592">
              <a:lnSpc>
                <a:spcPct val="100000"/>
              </a:lnSpc>
              <a:spcBef>
                <a:spcPts val="0"/>
              </a:spcBef>
              <a:buNone/>
              <a:defRPr sz="5400" b="0" i="0" cap="all" baseline="0">
                <a:solidFill>
                  <a:schemeClr val="bg2"/>
                </a:solidFill>
                <a:latin typeface="+mj-lt"/>
              </a:defRPr>
            </a:lvl1pPr>
          </a:lstStyle>
          <a:p>
            <a:pPr lvl="0" rtl="0"/>
            <a:r>
              <a:rPr lang="es"/>
              <a:t>Haga clic para agregar una cita</a:t>
            </a:r>
          </a:p>
        </p:txBody>
      </p:sp>
      <p:sp>
        <p:nvSpPr>
          <p:cNvPr id="4" name="Marcador de pie de página 3">
            <a:extLst>
              <a:ext uri="{FF2B5EF4-FFF2-40B4-BE49-F238E27FC236}">
                <a16:creationId xmlns:a16="http://schemas.microsoft.com/office/drawing/2014/main" id="{B23912E3-7555-EAAB-BE83-59ED3B5C9E5B}"/>
              </a:ext>
            </a:extLst>
          </p:cNvPr>
          <p:cNvSpPr>
            <a:spLocks noGrp="1"/>
          </p:cNvSpPr>
          <p:nvPr>
            <p:ph type="ftr" sz="quarter" idx="11"/>
          </p:nvPr>
        </p:nvSpPr>
        <p:spPr/>
        <p:txBody>
          <a:bodyPr rtlCol="0">
            <a:noAutofit/>
          </a:bodyPr>
          <a:lstStyle>
            <a:lvl1pPr>
              <a:defRPr>
                <a:solidFill>
                  <a:schemeClr val="bg1"/>
                </a:solidFill>
              </a:defRPr>
            </a:lvl1pPr>
          </a:lstStyle>
          <a:p>
            <a:pPr rtl="0"/>
            <a:r>
              <a:rPr lang="es"/>
              <a:t>Texto de ejemplo para el pie de página</a:t>
            </a:r>
          </a:p>
        </p:txBody>
      </p:sp>
      <p:sp>
        <p:nvSpPr>
          <p:cNvPr id="3" name="Marcador de fecha 2">
            <a:extLst>
              <a:ext uri="{FF2B5EF4-FFF2-40B4-BE49-F238E27FC236}">
                <a16:creationId xmlns:a16="http://schemas.microsoft.com/office/drawing/2014/main" id="{C344C372-F7FA-5AA5-92C1-CF476A26623E}"/>
              </a:ext>
            </a:extLst>
          </p:cNvPr>
          <p:cNvSpPr>
            <a:spLocks noGrp="1"/>
          </p:cNvSpPr>
          <p:nvPr>
            <p:ph type="dt" sz="half" idx="10"/>
          </p:nvPr>
        </p:nvSpPr>
        <p:spPr/>
        <p:txBody>
          <a:bodyPr rtlCol="0">
            <a:noAutofit/>
          </a:bodyPr>
          <a:lstStyle>
            <a:lvl1pPr>
              <a:defRPr>
                <a:solidFill>
                  <a:schemeClr val="bg1"/>
                </a:solidFill>
              </a:defRPr>
            </a:lvl1pPr>
          </a:lstStyle>
          <a:p>
            <a:pPr rtl="0"/>
            <a:r>
              <a:rPr lang="en-US"/>
              <a:t>10/8/2025</a:t>
            </a:r>
          </a:p>
        </p:txBody>
      </p:sp>
      <p:sp>
        <p:nvSpPr>
          <p:cNvPr id="5" name="Marcador de número de diapositiva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rtlCol="0">
            <a:noAutofit/>
          </a:bodyPr>
          <a:lstStyle>
            <a:lvl1pPr>
              <a:defRPr>
                <a:solidFill>
                  <a:schemeClr val="bg1"/>
                </a:solidFill>
              </a:defRPr>
            </a:lvl1pPr>
          </a:lstStyle>
          <a:p>
            <a:pPr rtl="0"/>
            <a:fld id="{AEAA3239-9EA4-4A65-A281-97F994456D9F}" type="slidenum">
              <a:rPr lang="en-US" smtClean="0"/>
              <a:pPr rtl="0"/>
              <a:t>‹Nº›</a:t>
            </a:fld>
            <a:endParaRPr lang="en-US"/>
          </a:p>
        </p:txBody>
      </p:sp>
      <p:sp>
        <p:nvSpPr>
          <p:cNvPr id="8" name="Forma libre: Forma 7">
            <a:extLst>
              <a:ext uri="{FF2B5EF4-FFF2-40B4-BE49-F238E27FC236}">
                <a16:creationId xmlns:a16="http://schemas.microsoft.com/office/drawing/2014/main" id="{FE594965-EF4A-40C0-FED1-CF5564CED970}"/>
              </a:ext>
            </a:extLst>
          </p:cNvPr>
          <p:cNvSpPr/>
          <p:nvPr/>
        </p:nvSpPr>
        <p:spPr>
          <a:xfrm>
            <a:off x="11250895" y="4562061"/>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69DE90F9-432C-AEEC-88D5-177A0E299391}"/>
              </a:ext>
            </a:extLst>
          </p:cNvPr>
          <p:cNvSpPr/>
          <p:nvPr/>
        </p:nvSpPr>
        <p:spPr>
          <a:xfrm>
            <a:off x="685800" y="4912556"/>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78ECD3CD-C697-A46B-71F2-D64BD77C395C}"/>
              </a:ext>
            </a:extLst>
          </p:cNvPr>
          <p:cNvSpPr/>
          <p:nvPr/>
        </p:nvSpPr>
        <p:spPr>
          <a:xfrm>
            <a:off x="10998565" y="4644493"/>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546793A7-6512-567E-DAFF-BB4A63B89DC3}"/>
              </a:ext>
            </a:extLst>
          </p:cNvPr>
          <p:cNvSpPr/>
          <p:nvPr/>
        </p:nvSpPr>
        <p:spPr>
          <a:xfrm>
            <a:off x="10976145" y="4644498"/>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pPr rtl="0"/>
            <a:endParaRPr lang="en-US"/>
          </a:p>
        </p:txBody>
      </p:sp>
      <p:sp>
        <p:nvSpPr>
          <p:cNvPr id="6" name="Título 5">
            <a:extLst>
              <a:ext uri="{FF2B5EF4-FFF2-40B4-BE49-F238E27FC236}">
                <a16:creationId xmlns:a16="http://schemas.microsoft.com/office/drawing/2014/main" id="{A66A0D5A-6B2D-15B8-4FC0-30535DF01217}"/>
              </a:ext>
            </a:extLst>
          </p:cNvPr>
          <p:cNvSpPr>
            <a:spLocks noGrp="1"/>
          </p:cNvSpPr>
          <p:nvPr>
            <p:ph type="title" hasCustomPrompt="1"/>
          </p:nvPr>
        </p:nvSpPr>
        <p:spPr>
          <a:xfrm>
            <a:off x="612648" y="5486398"/>
            <a:ext cx="10058400" cy="669473"/>
          </a:xfrm>
        </p:spPr>
        <p:txBody>
          <a:bodyPr rtlCol="0" anchor="ctr">
            <a:normAutofit/>
          </a:bodyPr>
          <a:lstStyle>
            <a:lvl1pPr>
              <a:lnSpc>
                <a:spcPct val="120000"/>
              </a:lnSpc>
              <a:defRPr sz="1800" cap="none" baseline="0">
                <a:solidFill>
                  <a:schemeClr val="bg2"/>
                </a:solidFill>
              </a:defRPr>
            </a:lvl1pPr>
          </a:lstStyle>
          <a:p>
            <a:pPr rtl="0"/>
            <a:r>
              <a:rPr lang="es"/>
              <a:t>Autor de la cita</a:t>
            </a:r>
          </a:p>
        </p:txBody>
      </p:sp>
    </p:spTree>
    <p:extLst>
      <p:ext uri="{BB962C8B-B14F-4D97-AF65-F5344CB8AC3E}">
        <p14:creationId xmlns:p14="http://schemas.microsoft.com/office/powerpoint/2010/main" val="34523327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ta 2">
    <p:bg>
      <p:bgPr>
        <a:solidFill>
          <a:schemeClr val="accent4"/>
        </a:solidFill>
        <a:effectLst/>
      </p:bgPr>
    </p:bg>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7D86F34B-87C2-AC58-5483-78C0E5DB477C}"/>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bg2"/>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CB6B59A7-7C3C-7431-CC9A-51EFBA257959}"/>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bg2"/>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ED2D0661-BB9A-E751-A4EB-2C95BF96A560}"/>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bg2"/>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F09A5AB9-86E5-2BD1-8EFC-49C204619282}"/>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bg2"/>
            </a:solidFill>
            <a:prstDash val="solid"/>
            <a:miter/>
          </a:ln>
        </p:spPr>
        <p:txBody>
          <a:bodyPr rtlCol="0" anchor="ctr"/>
          <a:lstStyle/>
          <a:p>
            <a:pPr rtl="0"/>
            <a:endParaRPr lang="en-US"/>
          </a:p>
        </p:txBody>
      </p:sp>
      <p:sp>
        <p:nvSpPr>
          <p:cNvPr id="7" name="Marcador de contenido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7" y="1600200"/>
            <a:ext cx="10055353" cy="3657601"/>
          </a:xfrm>
        </p:spPr>
        <p:txBody>
          <a:bodyPr rtlCol="0" anchor="b">
            <a:noAutofit/>
          </a:bodyPr>
          <a:lstStyle>
            <a:lvl1pPr marL="164592" indent="-164592">
              <a:lnSpc>
                <a:spcPct val="100000"/>
              </a:lnSpc>
              <a:spcBef>
                <a:spcPts val="0"/>
              </a:spcBef>
              <a:buNone/>
              <a:defRPr sz="5400" b="0" i="0" cap="all" baseline="0">
                <a:solidFill>
                  <a:schemeClr val="bg2"/>
                </a:solidFill>
                <a:latin typeface="+mj-lt"/>
              </a:defRPr>
            </a:lvl1pPr>
          </a:lstStyle>
          <a:p>
            <a:pPr lvl="0" rtl="0"/>
            <a:r>
              <a:rPr lang="es"/>
              <a:t>Haga clic para agregar una cita</a:t>
            </a:r>
          </a:p>
        </p:txBody>
      </p:sp>
      <p:sp>
        <p:nvSpPr>
          <p:cNvPr id="4" name="Marcador de pie de página 3">
            <a:extLst>
              <a:ext uri="{FF2B5EF4-FFF2-40B4-BE49-F238E27FC236}">
                <a16:creationId xmlns:a16="http://schemas.microsoft.com/office/drawing/2014/main" id="{B23912E3-7555-EAAB-BE83-59ED3B5C9E5B}"/>
              </a:ext>
            </a:extLst>
          </p:cNvPr>
          <p:cNvSpPr>
            <a:spLocks noGrp="1"/>
          </p:cNvSpPr>
          <p:nvPr>
            <p:ph type="ftr" sz="quarter" idx="11"/>
          </p:nvPr>
        </p:nvSpPr>
        <p:spPr/>
        <p:txBody>
          <a:bodyPr rtlCol="0">
            <a:noAutofit/>
          </a:bodyPr>
          <a:lstStyle>
            <a:lvl1pPr>
              <a:defRPr>
                <a:solidFill>
                  <a:schemeClr val="bg1"/>
                </a:solidFill>
              </a:defRPr>
            </a:lvl1pPr>
          </a:lstStyle>
          <a:p>
            <a:pPr rtl="0"/>
            <a:r>
              <a:rPr lang="es"/>
              <a:t>Texto de ejemplo para el pie de página</a:t>
            </a:r>
          </a:p>
        </p:txBody>
      </p:sp>
      <p:sp>
        <p:nvSpPr>
          <p:cNvPr id="3" name="Marcador de fecha 2">
            <a:extLst>
              <a:ext uri="{FF2B5EF4-FFF2-40B4-BE49-F238E27FC236}">
                <a16:creationId xmlns:a16="http://schemas.microsoft.com/office/drawing/2014/main" id="{C344C372-F7FA-5AA5-92C1-CF476A26623E}"/>
              </a:ext>
            </a:extLst>
          </p:cNvPr>
          <p:cNvSpPr>
            <a:spLocks noGrp="1"/>
          </p:cNvSpPr>
          <p:nvPr>
            <p:ph type="dt" sz="half" idx="10"/>
          </p:nvPr>
        </p:nvSpPr>
        <p:spPr/>
        <p:txBody>
          <a:bodyPr rtlCol="0">
            <a:noAutofit/>
          </a:bodyPr>
          <a:lstStyle>
            <a:lvl1pPr>
              <a:defRPr>
                <a:solidFill>
                  <a:schemeClr val="bg1"/>
                </a:solidFill>
              </a:defRPr>
            </a:lvl1pPr>
          </a:lstStyle>
          <a:p>
            <a:pPr rtl="0"/>
            <a:r>
              <a:rPr lang="en-US"/>
              <a:t>10/8/2025</a:t>
            </a:r>
          </a:p>
        </p:txBody>
      </p:sp>
      <p:sp>
        <p:nvSpPr>
          <p:cNvPr id="5" name="Marcador de número de diapositiva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rtlCol="0">
            <a:noAutofit/>
          </a:bodyPr>
          <a:lstStyle>
            <a:lvl1pPr>
              <a:defRPr>
                <a:solidFill>
                  <a:schemeClr val="bg1"/>
                </a:solidFill>
              </a:defRPr>
            </a:lvl1pPr>
          </a:lstStyle>
          <a:p>
            <a:pPr rtl="0"/>
            <a:fld id="{AEAA3239-9EA4-4A65-A281-97F994456D9F}" type="slidenum">
              <a:rPr lang="en-US" smtClean="0"/>
              <a:pPr rtl="0"/>
              <a:t>‹Nº›</a:t>
            </a:fld>
            <a:endParaRPr lang="en-US"/>
          </a:p>
        </p:txBody>
      </p:sp>
      <p:sp>
        <p:nvSpPr>
          <p:cNvPr id="13" name="Título 5">
            <a:extLst>
              <a:ext uri="{FF2B5EF4-FFF2-40B4-BE49-F238E27FC236}">
                <a16:creationId xmlns:a16="http://schemas.microsoft.com/office/drawing/2014/main" id="{A4A8879E-F637-BA38-C325-517B59E125EE}"/>
              </a:ext>
            </a:extLst>
          </p:cNvPr>
          <p:cNvSpPr>
            <a:spLocks noGrp="1"/>
          </p:cNvSpPr>
          <p:nvPr>
            <p:ph type="title" hasCustomPrompt="1"/>
          </p:nvPr>
        </p:nvSpPr>
        <p:spPr>
          <a:xfrm>
            <a:off x="612648" y="5486398"/>
            <a:ext cx="10058400" cy="669473"/>
          </a:xfrm>
        </p:spPr>
        <p:txBody>
          <a:bodyPr rtlCol="0" anchor="ctr">
            <a:normAutofit/>
          </a:bodyPr>
          <a:lstStyle>
            <a:lvl1pPr>
              <a:lnSpc>
                <a:spcPct val="120000"/>
              </a:lnSpc>
              <a:defRPr sz="1800" cap="none" baseline="0">
                <a:solidFill>
                  <a:schemeClr val="bg2"/>
                </a:solidFill>
              </a:defRPr>
            </a:lvl1pPr>
          </a:lstStyle>
          <a:p>
            <a:pPr rtl="0"/>
            <a:r>
              <a:rPr lang="es"/>
              <a:t>Autor de la cita</a:t>
            </a:r>
          </a:p>
        </p:txBody>
      </p:sp>
    </p:spTree>
    <p:extLst>
      <p:ext uri="{BB962C8B-B14F-4D97-AF65-F5344CB8AC3E}">
        <p14:creationId xmlns:p14="http://schemas.microsoft.com/office/powerpoint/2010/main" val="736051087"/>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ita 3">
    <p:bg>
      <p:bgPr>
        <a:solidFill>
          <a:schemeClr val="accent1">
            <a:lumMod val="50000"/>
          </a:schemeClr>
        </a:solidFill>
        <a:effectLst/>
      </p:bgPr>
    </p:bg>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20ED10B2-4172-93C9-B408-242DDBA504A8}"/>
              </a:ext>
            </a:extLst>
          </p:cNvPr>
          <p:cNvSpPr/>
          <p:nvPr/>
        </p:nvSpPr>
        <p:spPr>
          <a:xfrm>
            <a:off x="11250895" y="5430148"/>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4CF4AA95-C597-81F0-35EA-96B5BA7A12BB}"/>
              </a:ext>
            </a:extLst>
          </p:cNvPr>
          <p:cNvSpPr/>
          <p:nvPr/>
        </p:nvSpPr>
        <p:spPr>
          <a:xfrm>
            <a:off x="685800" y="5780643"/>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EDA37871-D86F-9BA6-1D96-9B3392C2F247}"/>
              </a:ext>
            </a:extLst>
          </p:cNvPr>
          <p:cNvSpPr/>
          <p:nvPr/>
        </p:nvSpPr>
        <p:spPr>
          <a:xfrm>
            <a:off x="10998565" y="5512580"/>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DB203EFA-FE43-9B63-5768-4A3FD1509639}"/>
              </a:ext>
            </a:extLst>
          </p:cNvPr>
          <p:cNvSpPr/>
          <p:nvPr/>
        </p:nvSpPr>
        <p:spPr>
          <a:xfrm>
            <a:off x="10976145" y="5512585"/>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pPr rtl="0"/>
            <a:endParaRPr lang="en-US"/>
          </a:p>
        </p:txBody>
      </p:sp>
      <p:sp>
        <p:nvSpPr>
          <p:cNvPr id="7" name="Marcador de contenido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868680"/>
            <a:ext cx="9140952" cy="3660746"/>
          </a:xfrm>
        </p:spPr>
        <p:txBody>
          <a:bodyPr rtlCol="0" anchor="ctr">
            <a:noAutofit/>
          </a:bodyPr>
          <a:lstStyle>
            <a:lvl1pPr marL="164592" indent="-164592">
              <a:lnSpc>
                <a:spcPct val="110000"/>
              </a:lnSpc>
              <a:spcBef>
                <a:spcPts val="0"/>
              </a:spcBef>
              <a:buNone/>
              <a:defRPr sz="5400" b="0" i="0" cap="all" baseline="0">
                <a:solidFill>
                  <a:schemeClr val="bg2"/>
                </a:solidFill>
                <a:latin typeface="+mj-lt"/>
              </a:defRPr>
            </a:lvl1pPr>
          </a:lstStyle>
          <a:p>
            <a:pPr lvl="0" rtl="0"/>
            <a:r>
              <a:rPr lang="es"/>
              <a:t>Haga clic para agregar una cita</a:t>
            </a:r>
          </a:p>
        </p:txBody>
      </p:sp>
      <p:sp>
        <p:nvSpPr>
          <p:cNvPr id="4" name="Marcador de pie de página 3">
            <a:extLst>
              <a:ext uri="{FF2B5EF4-FFF2-40B4-BE49-F238E27FC236}">
                <a16:creationId xmlns:a16="http://schemas.microsoft.com/office/drawing/2014/main" id="{B23912E3-7555-EAAB-BE83-59ED3B5C9E5B}"/>
              </a:ext>
            </a:extLst>
          </p:cNvPr>
          <p:cNvSpPr>
            <a:spLocks noGrp="1"/>
          </p:cNvSpPr>
          <p:nvPr>
            <p:ph type="ftr" sz="quarter" idx="11"/>
          </p:nvPr>
        </p:nvSpPr>
        <p:spPr/>
        <p:txBody>
          <a:bodyPr rtlCol="0">
            <a:noAutofit/>
          </a:bodyPr>
          <a:lstStyle>
            <a:lvl1pPr>
              <a:defRPr>
                <a:solidFill>
                  <a:schemeClr val="bg1"/>
                </a:solidFill>
              </a:defRPr>
            </a:lvl1pPr>
          </a:lstStyle>
          <a:p>
            <a:pPr rtl="0"/>
            <a:r>
              <a:rPr lang="es"/>
              <a:t>Texto de ejemplo para el pie de página</a:t>
            </a:r>
          </a:p>
        </p:txBody>
      </p:sp>
      <p:sp>
        <p:nvSpPr>
          <p:cNvPr id="3" name="Marcador de fecha 2">
            <a:extLst>
              <a:ext uri="{FF2B5EF4-FFF2-40B4-BE49-F238E27FC236}">
                <a16:creationId xmlns:a16="http://schemas.microsoft.com/office/drawing/2014/main" id="{C344C372-F7FA-5AA5-92C1-CF476A26623E}"/>
              </a:ext>
            </a:extLst>
          </p:cNvPr>
          <p:cNvSpPr>
            <a:spLocks noGrp="1"/>
          </p:cNvSpPr>
          <p:nvPr>
            <p:ph type="dt" sz="half" idx="10"/>
          </p:nvPr>
        </p:nvSpPr>
        <p:spPr/>
        <p:txBody>
          <a:bodyPr rtlCol="0">
            <a:noAutofit/>
          </a:bodyPr>
          <a:lstStyle>
            <a:lvl1pPr>
              <a:defRPr>
                <a:solidFill>
                  <a:schemeClr val="bg1"/>
                </a:solidFill>
              </a:defRPr>
            </a:lvl1pPr>
          </a:lstStyle>
          <a:p>
            <a:pPr rtl="0"/>
            <a:r>
              <a:rPr lang="en-US"/>
              <a:t>10/8/2025</a:t>
            </a:r>
          </a:p>
        </p:txBody>
      </p:sp>
      <p:sp>
        <p:nvSpPr>
          <p:cNvPr id="5" name="Marcador de número de diapositiva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rtlCol="0">
            <a:noAutofit/>
          </a:bodyPr>
          <a:lstStyle>
            <a:lvl1pPr>
              <a:defRPr>
                <a:solidFill>
                  <a:schemeClr val="bg1"/>
                </a:solidFill>
              </a:defRPr>
            </a:lvl1pPr>
          </a:lstStyle>
          <a:p>
            <a:pPr rtl="0"/>
            <a:fld id="{AEAA3239-9EA4-4A65-A281-97F994456D9F}" type="slidenum">
              <a:rPr lang="en-US" smtClean="0"/>
              <a:pPr rtl="0"/>
              <a:t>‹Nº›</a:t>
            </a:fld>
            <a:endParaRPr lang="en-US"/>
          </a:p>
        </p:txBody>
      </p:sp>
      <p:sp>
        <p:nvSpPr>
          <p:cNvPr id="13" name="Título 12">
            <a:extLst>
              <a:ext uri="{FF2B5EF4-FFF2-40B4-BE49-F238E27FC236}">
                <a16:creationId xmlns:a16="http://schemas.microsoft.com/office/drawing/2014/main" id="{F259B8E5-883A-B6CE-4C6C-F6F48B038CDE}"/>
              </a:ext>
            </a:extLst>
          </p:cNvPr>
          <p:cNvSpPr>
            <a:spLocks noGrp="1"/>
          </p:cNvSpPr>
          <p:nvPr>
            <p:ph type="title" hasCustomPrompt="1"/>
          </p:nvPr>
        </p:nvSpPr>
        <p:spPr>
          <a:xfrm>
            <a:off x="612648" y="4617720"/>
            <a:ext cx="9140951" cy="788609"/>
          </a:xfrm>
        </p:spPr>
        <p:txBody>
          <a:bodyPr rtlCol="0" anchor="t">
            <a:normAutofit/>
          </a:bodyPr>
          <a:lstStyle>
            <a:lvl1pPr>
              <a:lnSpc>
                <a:spcPct val="120000"/>
              </a:lnSpc>
              <a:defRPr sz="1800" cap="none" baseline="0">
                <a:solidFill>
                  <a:schemeClr val="bg2"/>
                </a:solidFill>
              </a:defRPr>
            </a:lvl1pPr>
          </a:lstStyle>
          <a:p>
            <a:pPr rtl="0"/>
            <a:r>
              <a:rPr lang="es"/>
              <a:t>Autor de la cita</a:t>
            </a:r>
          </a:p>
        </p:txBody>
      </p:sp>
    </p:spTree>
    <p:extLst>
      <p:ext uri="{BB962C8B-B14F-4D97-AF65-F5344CB8AC3E}">
        <p14:creationId xmlns:p14="http://schemas.microsoft.com/office/powerpoint/2010/main" val="236820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os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3655" cy="1133170"/>
          </a:xfrm>
        </p:spPr>
        <p:txBody>
          <a:bodyPr rtlCol="0" anchor="b">
            <a:noAutofit/>
          </a:bodyPr>
          <a:lstStyle/>
          <a:p>
            <a:pPr rtl="0"/>
            <a:r>
              <a:rPr lang="es"/>
              <a:t>Haga clic para modificar el estilo de título del patrón</a:t>
            </a:r>
          </a:p>
        </p:txBody>
      </p:sp>
      <p:sp>
        <p:nvSpPr>
          <p:cNvPr id="4" name="Marcador de contenido 3">
            <a:extLst>
              <a:ext uri="{FF2B5EF4-FFF2-40B4-BE49-F238E27FC236}">
                <a16:creationId xmlns:a16="http://schemas.microsoft.com/office/drawing/2014/main" id="{6627D5A5-84C3-7EDE-A8EB-2DE057DE46AB}"/>
              </a:ext>
            </a:extLst>
          </p:cNvPr>
          <p:cNvSpPr>
            <a:spLocks noGrp="1"/>
          </p:cNvSpPr>
          <p:nvPr>
            <p:ph sz="quarter" idx="15"/>
          </p:nvPr>
        </p:nvSpPr>
        <p:spPr>
          <a:xfrm>
            <a:off x="612775" y="1965960"/>
            <a:ext cx="5074920" cy="4195763"/>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
        <p:nvSpPr>
          <p:cNvPr id="10" name="Marcador de contenido 9">
            <a:extLst>
              <a:ext uri="{FF2B5EF4-FFF2-40B4-BE49-F238E27FC236}">
                <a16:creationId xmlns:a16="http://schemas.microsoft.com/office/drawing/2014/main" id="{D54150AE-A7C6-D328-35D7-F5B840930E3B}"/>
              </a:ext>
            </a:extLst>
          </p:cNvPr>
          <p:cNvSpPr>
            <a:spLocks noGrp="1"/>
          </p:cNvSpPr>
          <p:nvPr>
            <p:ph sz="quarter" idx="16"/>
          </p:nvPr>
        </p:nvSpPr>
        <p:spPr>
          <a:xfrm>
            <a:off x="6470969" y="1965960"/>
            <a:ext cx="5075237" cy="4195763"/>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noAutofit/>
          </a:bodyPr>
          <a:lstStyle/>
          <a:p>
            <a:pPr rtl="0"/>
            <a:r>
              <a:rPr lang="es"/>
              <a:t>Ejemplo de Texto de pie de página</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noAutofit/>
          </a:bodyPr>
          <a:lstStyle/>
          <a:p>
            <a:pPr rtl="0"/>
            <a:r>
              <a:rPr lang="en-US"/>
              <a:t>10/8/2025</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2192249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FA77448-F1DA-CAC1-9B05-8F5CE65586ED}"/>
              </a:ext>
            </a:extLst>
          </p:cNvPr>
          <p:cNvSpPr>
            <a:spLocks noGrp="1"/>
          </p:cNvSpPr>
          <p:nvPr>
            <p:ph type="title"/>
          </p:nvPr>
        </p:nvSpPr>
        <p:spPr>
          <a:xfrm>
            <a:off x="612647" y="685800"/>
            <a:ext cx="10963655" cy="1133170"/>
          </a:xfrm>
        </p:spPr>
        <p:txBody>
          <a:bodyPr rtlCol="0" anchor="b">
            <a:noAutofit/>
          </a:bodyPr>
          <a:lstStyle/>
          <a:p>
            <a:pPr rtl="0"/>
            <a:r>
              <a:rPr lang="es"/>
              <a:t>Haga clic para modificar el estilo de título del patrón</a:t>
            </a:r>
          </a:p>
        </p:txBody>
      </p:sp>
      <p:sp>
        <p:nvSpPr>
          <p:cNvPr id="3" name="Marcador de texto 2">
            <a:extLst>
              <a:ext uri="{FF2B5EF4-FFF2-40B4-BE49-F238E27FC236}">
                <a16:creationId xmlns:a16="http://schemas.microsoft.com/office/drawing/2014/main" id="{61CD26D4-290A-F0ED-7D62-41EDA6FEC2B9}"/>
              </a:ext>
            </a:extLst>
          </p:cNvPr>
          <p:cNvSpPr>
            <a:spLocks noGrp="1"/>
          </p:cNvSpPr>
          <p:nvPr>
            <p:ph type="body" idx="1"/>
          </p:nvPr>
        </p:nvSpPr>
        <p:spPr>
          <a:xfrm>
            <a:off x="640080" y="1878566"/>
            <a:ext cx="5074920" cy="559834"/>
          </a:xfrm>
        </p:spPr>
        <p:txBody>
          <a:bodyPr rtlCol="0" anchor="b">
            <a:no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Haga clic para modificar los estilos de texto del patrón</a:t>
            </a:r>
          </a:p>
        </p:txBody>
      </p:sp>
      <p:sp>
        <p:nvSpPr>
          <p:cNvPr id="5" name="Marcador de texto 4">
            <a:extLst>
              <a:ext uri="{FF2B5EF4-FFF2-40B4-BE49-F238E27FC236}">
                <a16:creationId xmlns:a16="http://schemas.microsoft.com/office/drawing/2014/main" id="{06536620-C4F3-EEC3-DBF1-05196B1CBB55}"/>
              </a:ext>
            </a:extLst>
          </p:cNvPr>
          <p:cNvSpPr>
            <a:spLocks noGrp="1"/>
          </p:cNvSpPr>
          <p:nvPr>
            <p:ph type="body" sz="quarter" idx="3"/>
          </p:nvPr>
        </p:nvSpPr>
        <p:spPr>
          <a:xfrm>
            <a:off x="6497572" y="1878566"/>
            <a:ext cx="5075556" cy="559834"/>
          </a:xfrm>
        </p:spPr>
        <p:txBody>
          <a:bodyPr rtlCol="0" anchor="b">
            <a:no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Haga clic para modificar los estilos de texto del patrón</a:t>
            </a:r>
          </a:p>
        </p:txBody>
      </p:sp>
      <p:sp>
        <p:nvSpPr>
          <p:cNvPr id="6" name="Marcador de contenido 5">
            <a:extLst>
              <a:ext uri="{FF2B5EF4-FFF2-40B4-BE49-F238E27FC236}">
                <a16:creationId xmlns:a16="http://schemas.microsoft.com/office/drawing/2014/main" id="{5776AAF7-C632-FCD0-6A60-E0EA4A52F229}"/>
              </a:ext>
            </a:extLst>
          </p:cNvPr>
          <p:cNvSpPr>
            <a:spLocks noGrp="1"/>
          </p:cNvSpPr>
          <p:nvPr>
            <p:ph sz="quarter" idx="15"/>
          </p:nvPr>
        </p:nvSpPr>
        <p:spPr>
          <a:xfrm>
            <a:off x="609600" y="2514600"/>
            <a:ext cx="5075238" cy="3659188"/>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12" name="Marcador de contenido 11">
            <a:extLst>
              <a:ext uri="{FF2B5EF4-FFF2-40B4-BE49-F238E27FC236}">
                <a16:creationId xmlns:a16="http://schemas.microsoft.com/office/drawing/2014/main" id="{CD998360-6973-27D8-8B08-ACAE10572B32}"/>
              </a:ext>
            </a:extLst>
          </p:cNvPr>
          <p:cNvSpPr>
            <a:spLocks noGrp="1"/>
          </p:cNvSpPr>
          <p:nvPr>
            <p:ph sz="quarter" idx="16"/>
          </p:nvPr>
        </p:nvSpPr>
        <p:spPr>
          <a:xfrm>
            <a:off x="6497572" y="2514600"/>
            <a:ext cx="5075556" cy="3659188"/>
          </a:xfrm>
        </p:spPr>
        <p:txBody>
          <a:bodyPr rtlCol="0">
            <a:noAutofit/>
          </a:bodyPr>
          <a:lstStyle>
            <a:lvl1pPr>
              <a:defRPr sz="1400"/>
            </a:lvl1pPr>
            <a:lvl2pPr>
              <a:defRPr sz="1400"/>
            </a:lvl2pPr>
            <a:lvl3pPr>
              <a:defRPr sz="1400"/>
            </a:lvl3pPr>
            <a:lvl4pPr>
              <a:defRPr sz="1400"/>
            </a:lvl4pPr>
            <a:lvl5pPr>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8" name="Marcador de pie de página 7">
            <a:extLst>
              <a:ext uri="{FF2B5EF4-FFF2-40B4-BE49-F238E27FC236}">
                <a16:creationId xmlns:a16="http://schemas.microsoft.com/office/drawing/2014/main" id="{949D76D8-9033-26CF-BF4C-AECCC685C177}"/>
              </a:ext>
            </a:extLst>
          </p:cNvPr>
          <p:cNvSpPr>
            <a:spLocks noGrp="1"/>
          </p:cNvSpPr>
          <p:nvPr>
            <p:ph type="ftr" sz="quarter" idx="11"/>
          </p:nvPr>
        </p:nvSpPr>
        <p:spPr/>
        <p:txBody>
          <a:bodyPr rtlCol="0">
            <a:noAutofit/>
          </a:bodyPr>
          <a:lstStyle/>
          <a:p>
            <a:pPr rtl="0"/>
            <a:r>
              <a:rPr lang="es"/>
              <a:t>Ejemplo de Texto de pie de página</a:t>
            </a:r>
          </a:p>
        </p:txBody>
      </p:sp>
      <p:sp>
        <p:nvSpPr>
          <p:cNvPr id="7" name="Marcador de fecha 6">
            <a:extLst>
              <a:ext uri="{FF2B5EF4-FFF2-40B4-BE49-F238E27FC236}">
                <a16:creationId xmlns:a16="http://schemas.microsoft.com/office/drawing/2014/main" id="{4E3B3581-658A-8487-F9CB-E79F2BFF27E4}"/>
              </a:ext>
            </a:extLst>
          </p:cNvPr>
          <p:cNvSpPr>
            <a:spLocks noGrp="1"/>
          </p:cNvSpPr>
          <p:nvPr>
            <p:ph type="dt" sz="half" idx="10"/>
          </p:nvPr>
        </p:nvSpPr>
        <p:spPr/>
        <p:txBody>
          <a:bodyPr rtlCol="0">
            <a:noAutofit/>
          </a:bodyPr>
          <a:lstStyle/>
          <a:p>
            <a:pPr rtl="0"/>
            <a:r>
              <a:rPr lang="en-US"/>
              <a:t>10/8/2025</a:t>
            </a:r>
          </a:p>
        </p:txBody>
      </p:sp>
      <p:sp>
        <p:nvSpPr>
          <p:cNvPr id="9" name="Marcador de número de diapositiva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128501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EF5184-1DAA-DFF4-A408-3D5DD1517148}"/>
              </a:ext>
            </a:extLst>
          </p:cNvPr>
          <p:cNvSpPr>
            <a:spLocks noGrp="1"/>
          </p:cNvSpPr>
          <p:nvPr>
            <p:ph type="title"/>
          </p:nvPr>
        </p:nvSpPr>
        <p:spPr>
          <a:xfrm>
            <a:off x="612647" y="685800"/>
            <a:ext cx="10963655" cy="1133170"/>
          </a:xfrm>
        </p:spPr>
        <p:txBody>
          <a:bodyPr rtlCol="0" anchor="b">
            <a:noAutofit/>
          </a:bodyPr>
          <a:lstStyle/>
          <a:p>
            <a:pPr rtl="0"/>
            <a:r>
              <a:rPr lang="es"/>
              <a:t>Haga clic para modificar el estilo de título del patrón</a:t>
            </a:r>
          </a:p>
        </p:txBody>
      </p:sp>
      <p:sp>
        <p:nvSpPr>
          <p:cNvPr id="4" name="Marcador de pie de página 3">
            <a:extLst>
              <a:ext uri="{FF2B5EF4-FFF2-40B4-BE49-F238E27FC236}">
                <a16:creationId xmlns:a16="http://schemas.microsoft.com/office/drawing/2014/main" id="{6B968DDD-323F-89A1-84E3-DDBA626D9386}"/>
              </a:ext>
            </a:extLst>
          </p:cNvPr>
          <p:cNvSpPr>
            <a:spLocks noGrp="1"/>
          </p:cNvSpPr>
          <p:nvPr>
            <p:ph type="ftr" sz="quarter" idx="11"/>
          </p:nvPr>
        </p:nvSpPr>
        <p:spPr/>
        <p:txBody>
          <a:bodyPr rtlCol="0">
            <a:noAutofit/>
          </a:bodyPr>
          <a:lstStyle/>
          <a:p>
            <a:pPr rtl="0"/>
            <a:r>
              <a:rPr lang="es"/>
              <a:t>Texto de ejemplo para el pie de página</a:t>
            </a:r>
          </a:p>
        </p:txBody>
      </p:sp>
      <p:sp>
        <p:nvSpPr>
          <p:cNvPr id="3" name="Marcador de fecha 2">
            <a:extLst>
              <a:ext uri="{FF2B5EF4-FFF2-40B4-BE49-F238E27FC236}">
                <a16:creationId xmlns:a16="http://schemas.microsoft.com/office/drawing/2014/main" id="{E89E8268-7232-2944-F1BD-399F9419B563}"/>
              </a:ext>
            </a:extLst>
          </p:cNvPr>
          <p:cNvSpPr>
            <a:spLocks noGrp="1"/>
          </p:cNvSpPr>
          <p:nvPr>
            <p:ph type="dt" sz="half" idx="10"/>
          </p:nvPr>
        </p:nvSpPr>
        <p:spPr/>
        <p:txBody>
          <a:bodyPr rtlCol="0">
            <a:noAutofit/>
          </a:bodyPr>
          <a:lstStyle/>
          <a:p>
            <a:pPr rtl="0"/>
            <a:r>
              <a:rPr lang="en-US"/>
              <a:t>10/8/2025</a:t>
            </a:r>
          </a:p>
        </p:txBody>
      </p:sp>
      <p:sp>
        <p:nvSpPr>
          <p:cNvPr id="5" name="Marcador de número de diapositiva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2497916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acío">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10EAA6C9-A7F3-19F1-D17C-A1D83FAF553F}"/>
              </a:ext>
            </a:extLst>
          </p:cNvPr>
          <p:cNvSpPr>
            <a:spLocks noGrp="1"/>
          </p:cNvSpPr>
          <p:nvPr>
            <p:ph type="ftr" sz="quarter" idx="11"/>
          </p:nvPr>
        </p:nvSpPr>
        <p:spPr/>
        <p:txBody>
          <a:bodyPr rtlCol="0">
            <a:noAutofit/>
          </a:bodyPr>
          <a:lstStyle/>
          <a:p>
            <a:pPr rtl="0"/>
            <a:r>
              <a:rPr lang="es"/>
              <a:t>Ejemplo de Texto de pie de página</a:t>
            </a:r>
          </a:p>
        </p:txBody>
      </p:sp>
      <p:sp>
        <p:nvSpPr>
          <p:cNvPr id="2" name="Marcador de fecha 1">
            <a:extLst>
              <a:ext uri="{FF2B5EF4-FFF2-40B4-BE49-F238E27FC236}">
                <a16:creationId xmlns:a16="http://schemas.microsoft.com/office/drawing/2014/main" id="{49BC4D82-0182-501C-9231-46767680476E}"/>
              </a:ext>
            </a:extLst>
          </p:cNvPr>
          <p:cNvSpPr>
            <a:spLocks noGrp="1"/>
          </p:cNvSpPr>
          <p:nvPr>
            <p:ph type="dt" sz="half" idx="10"/>
          </p:nvPr>
        </p:nvSpPr>
        <p:spPr/>
        <p:txBody>
          <a:bodyPr rtlCol="0">
            <a:noAutofit/>
          </a:bodyPr>
          <a:lstStyle/>
          <a:p>
            <a:pPr rtl="0"/>
            <a:r>
              <a:rPr lang="en-US"/>
              <a:t>10/8/2025</a:t>
            </a:r>
          </a:p>
        </p:txBody>
      </p:sp>
      <p:sp>
        <p:nvSpPr>
          <p:cNvPr id="4" name="Marcador de número de diapositiva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3771613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1A9EA653-B766-E096-036C-1C173E2991BD}"/>
              </a:ext>
            </a:extLst>
          </p:cNvPr>
          <p:cNvSpPr>
            <a:spLocks noGrp="1"/>
          </p:cNvSpPr>
          <p:nvPr>
            <p:ph type="title"/>
          </p:nvPr>
        </p:nvSpPr>
        <p:spPr>
          <a:xfrm>
            <a:off x="612647" y="685800"/>
            <a:ext cx="3654553" cy="3643916"/>
          </a:xfrm>
        </p:spPr>
        <p:txBody>
          <a:bodyPr rtlCol="0" anchor="t">
            <a:noAutofit/>
          </a:bodyPr>
          <a:lstStyle>
            <a:lvl1pPr>
              <a:defRPr sz="5400"/>
            </a:lvl1pPr>
          </a:lstStyle>
          <a:p>
            <a:pPr rtl="0"/>
            <a:r>
              <a:rPr lang="es"/>
              <a:t>Haga clic para modificar el estilo de título del patrón</a:t>
            </a:r>
          </a:p>
        </p:txBody>
      </p:sp>
      <p:sp>
        <p:nvSpPr>
          <p:cNvPr id="9" name="Marcador de texto 3">
            <a:extLst>
              <a:ext uri="{FF2B5EF4-FFF2-40B4-BE49-F238E27FC236}">
                <a16:creationId xmlns:a16="http://schemas.microsoft.com/office/drawing/2014/main" id="{31845593-CC30-27D6-3F82-E2BA784C49F2}"/>
              </a:ext>
            </a:extLst>
          </p:cNvPr>
          <p:cNvSpPr>
            <a:spLocks noGrp="1"/>
          </p:cNvSpPr>
          <p:nvPr>
            <p:ph type="body" sz="half" idx="2"/>
          </p:nvPr>
        </p:nvSpPr>
        <p:spPr>
          <a:xfrm>
            <a:off x="612647" y="4526280"/>
            <a:ext cx="3654553" cy="1621111"/>
          </a:xfrm>
        </p:spPr>
        <p:txBody>
          <a:bodyPr rtlCol="0" anchor="b">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
              <a:t>Haga clic para modificar los estilos de texto del patrón</a:t>
            </a:r>
          </a:p>
        </p:txBody>
      </p:sp>
      <p:sp>
        <p:nvSpPr>
          <p:cNvPr id="3" name="Marcador de contenido 2">
            <a:extLst>
              <a:ext uri="{FF2B5EF4-FFF2-40B4-BE49-F238E27FC236}">
                <a16:creationId xmlns:a16="http://schemas.microsoft.com/office/drawing/2014/main" id="{2F3B20A8-A604-C977-02C0-083BA8663484}"/>
              </a:ext>
            </a:extLst>
          </p:cNvPr>
          <p:cNvSpPr>
            <a:spLocks noGrp="1"/>
          </p:cNvSpPr>
          <p:nvPr>
            <p:ph idx="1"/>
          </p:nvPr>
        </p:nvSpPr>
        <p:spPr>
          <a:xfrm>
            <a:off x="4876801" y="685800"/>
            <a:ext cx="6699502" cy="5486400"/>
          </a:xfrm>
        </p:spPr>
        <p:txBody>
          <a:bodyPr vert="horz" lIns="9144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noAutofit/>
          </a:bodyPr>
          <a:lstStyle/>
          <a:p>
            <a:pPr rtl="0"/>
            <a:r>
              <a:rPr lang="es"/>
              <a:t>Ejemplo de Texto de pie de página</a:t>
            </a:r>
          </a:p>
        </p:txBody>
      </p:sp>
      <p:sp>
        <p:nvSpPr>
          <p:cNvPr id="5" name="Marcador de fecha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noAutofit/>
          </a:bodyPr>
          <a:lstStyle/>
          <a:p>
            <a:pPr rtl="0"/>
            <a:r>
              <a:rPr lang="en-US"/>
              <a:t>10/8/2025</a:t>
            </a:r>
          </a:p>
        </p:txBody>
      </p:sp>
      <p:sp>
        <p:nvSpPr>
          <p:cNvPr id="7" name="Marcador de número de diapositiva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3722726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B06A09-98CF-FAC2-3708-AECC4360C651}"/>
              </a:ext>
            </a:extLst>
          </p:cNvPr>
          <p:cNvSpPr>
            <a:spLocks noGrp="1"/>
          </p:cNvSpPr>
          <p:nvPr>
            <p:ph type="title"/>
          </p:nvPr>
        </p:nvSpPr>
        <p:spPr>
          <a:xfrm>
            <a:off x="612647" y="685800"/>
            <a:ext cx="3654553" cy="3643916"/>
          </a:xfrm>
        </p:spPr>
        <p:txBody>
          <a:bodyPr rtlCol="0" anchor="t">
            <a:noAutofit/>
          </a:bodyPr>
          <a:lstStyle>
            <a:lvl1pPr>
              <a:defRPr sz="5400"/>
            </a:lvl1pPr>
          </a:lstStyle>
          <a:p>
            <a:pPr rtl="0"/>
            <a:r>
              <a:rPr lang="es"/>
              <a:t>Haga clic para modificar el estilo de título del patrón</a:t>
            </a:r>
          </a:p>
        </p:txBody>
      </p:sp>
      <p:sp>
        <p:nvSpPr>
          <p:cNvPr id="4" name="Marcador de texto 3">
            <a:extLst>
              <a:ext uri="{FF2B5EF4-FFF2-40B4-BE49-F238E27FC236}">
                <a16:creationId xmlns:a16="http://schemas.microsoft.com/office/drawing/2014/main" id="{F32C4A61-EF2A-C5A5-B150-4448600B3937}"/>
              </a:ext>
            </a:extLst>
          </p:cNvPr>
          <p:cNvSpPr>
            <a:spLocks noGrp="1"/>
          </p:cNvSpPr>
          <p:nvPr>
            <p:ph type="body" sz="half" idx="2"/>
          </p:nvPr>
        </p:nvSpPr>
        <p:spPr>
          <a:xfrm>
            <a:off x="612647" y="4526280"/>
            <a:ext cx="3654553" cy="1621111"/>
          </a:xfrm>
        </p:spPr>
        <p:txBody>
          <a:bodyPr rtlCol="0" anchor="b">
            <a:no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
              <a:t>Haga clic para modificar los estilos de texto del patrón</a:t>
            </a:r>
          </a:p>
        </p:txBody>
      </p:sp>
      <p:sp>
        <p:nvSpPr>
          <p:cNvPr id="3" name="Marcador de posición de imagen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4872039" y="685800"/>
            <a:ext cx="6699502" cy="5442639"/>
          </a:xfrm>
          <a:blipFill>
            <a:blip r:embed="rId2">
              <a:alphaModFix amt="60000"/>
            </a:blip>
            <a:stretch>
              <a:fillRect/>
            </a:stretch>
          </a:blipFill>
        </p:spPr>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
              <a:t>.</a:t>
            </a:r>
          </a:p>
        </p:txBody>
      </p:sp>
      <p:sp>
        <p:nvSpPr>
          <p:cNvPr id="6" name="Marcador de pie de página 5">
            <a:extLst>
              <a:ext uri="{FF2B5EF4-FFF2-40B4-BE49-F238E27FC236}">
                <a16:creationId xmlns:a16="http://schemas.microsoft.com/office/drawing/2014/main" id="{7FDC75DA-9A78-9AB9-7171-95A08CC51C56}"/>
              </a:ext>
            </a:extLst>
          </p:cNvPr>
          <p:cNvSpPr>
            <a:spLocks noGrp="1"/>
          </p:cNvSpPr>
          <p:nvPr>
            <p:ph type="ftr" sz="quarter" idx="11"/>
          </p:nvPr>
        </p:nvSpPr>
        <p:spPr/>
        <p:txBody>
          <a:bodyPr rtlCol="0">
            <a:noAutofit/>
          </a:bodyPr>
          <a:lstStyle/>
          <a:p>
            <a:pPr rtl="0"/>
            <a:r>
              <a:rPr lang="es"/>
              <a:t>Ejemplo de Texto de pie de página</a:t>
            </a:r>
          </a:p>
        </p:txBody>
      </p:sp>
      <p:sp>
        <p:nvSpPr>
          <p:cNvPr id="5" name="Marcador de fecha 4">
            <a:extLst>
              <a:ext uri="{FF2B5EF4-FFF2-40B4-BE49-F238E27FC236}">
                <a16:creationId xmlns:a16="http://schemas.microsoft.com/office/drawing/2014/main" id="{920B235E-39C7-4C78-20EF-DB48ECD9CB90}"/>
              </a:ext>
            </a:extLst>
          </p:cNvPr>
          <p:cNvSpPr>
            <a:spLocks noGrp="1"/>
          </p:cNvSpPr>
          <p:nvPr>
            <p:ph type="dt" sz="half" idx="10"/>
          </p:nvPr>
        </p:nvSpPr>
        <p:spPr/>
        <p:txBody>
          <a:bodyPr rtlCol="0">
            <a:noAutofit/>
          </a:bodyPr>
          <a:lstStyle/>
          <a:p>
            <a:pPr rtl="0"/>
            <a:r>
              <a:rPr lang="en-US"/>
              <a:t>10/8/2025</a:t>
            </a:r>
          </a:p>
        </p:txBody>
      </p:sp>
      <p:sp>
        <p:nvSpPr>
          <p:cNvPr id="7" name="Marcador de número de diapositiva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164082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con imagen 3">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6704076" y="685801"/>
            <a:ext cx="4872227" cy="2743200"/>
          </a:xfrm>
        </p:spPr>
        <p:txBody>
          <a:bodyPr vert="horz" lIns="91440" tIns="45720" rIns="91440" bIns="45720" rtlCol="0" anchor="t">
            <a:noAutofit/>
          </a:bodyPr>
          <a:lstStyle>
            <a:lvl1pPr>
              <a:defRPr lang="en-US" sz="7000" dirty="0">
                <a:solidFill>
                  <a:schemeClr val="bg2"/>
                </a:solidFill>
              </a:defRPr>
            </a:lvl1pPr>
          </a:lstStyle>
          <a:p>
            <a:pPr lvl="0" rtl="0"/>
            <a:r>
              <a:rPr lang="es"/>
              <a:t>Haga clic para modificar el estilo de título del patrón</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6702552" y="5277548"/>
            <a:ext cx="4873752" cy="894639"/>
          </a:xfrm>
        </p:spPr>
        <p:txBody>
          <a:bodyPr vert="horz" lIns="91440" tIns="45720" rIns="91440" bIns="45720" rtlCol="0" anchor="t">
            <a:noAutofit/>
          </a:bodyPr>
          <a:lstStyle>
            <a:lvl1pPr marL="0" indent="0">
              <a:buNone/>
              <a:defRPr lang="en-US" sz="1800" dirty="0">
                <a:solidFill>
                  <a:schemeClr val="bg2"/>
                </a:solidFill>
              </a:defRPr>
            </a:lvl1pPr>
          </a:lstStyle>
          <a:p>
            <a:pPr lvl="0" rtl="0"/>
            <a:r>
              <a:rPr lang="es"/>
              <a:t>Haga clic para editar el estilo de subtítulo del patrón</a:t>
            </a:r>
          </a:p>
        </p:txBody>
      </p:sp>
      <p:sp>
        <p:nvSpPr>
          <p:cNvPr id="18" name="Marcador de posición de imagen 17">
            <a:extLst>
              <a:ext uri="{FF2B5EF4-FFF2-40B4-BE49-F238E27FC236}">
                <a16:creationId xmlns:a16="http://schemas.microsoft.com/office/drawing/2014/main" id="{74A0A082-71CB-3C57-3B74-102869C0CAC7}"/>
              </a:ext>
            </a:extLst>
          </p:cNvPr>
          <p:cNvSpPr>
            <a:spLocks noGrp="1"/>
          </p:cNvSpPr>
          <p:nvPr>
            <p:ph type="pic" sz="quarter" idx="13"/>
          </p:nvPr>
        </p:nvSpPr>
        <p:spPr>
          <a:xfrm>
            <a:off x="0" y="0"/>
            <a:ext cx="6096000" cy="6858000"/>
          </a:xfrm>
          <a:blipFill>
            <a:blip r:embed="rId2">
              <a:alphaModFix amt="60000"/>
            </a:blip>
            <a:stretch>
              <a:fillRect/>
            </a:stretch>
          </a:blipFill>
        </p:spPr>
        <p:txBody>
          <a:bodyPr rtlCol="0"/>
          <a:lstStyle/>
          <a:p>
            <a:pPr rtl="0"/>
            <a:endParaRPr lang="en-US"/>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a:xfrm>
            <a:off x="6702552" y="6343955"/>
            <a:ext cx="2100482" cy="365125"/>
          </a:xfrm>
        </p:spPr>
        <p:txBody>
          <a:bodyPr rtlCol="0">
            <a:noAutofit/>
          </a:bodyPr>
          <a:lstStyle>
            <a:lvl1pPr>
              <a:defRPr>
                <a:solidFill>
                  <a:schemeClr val="bg1"/>
                </a:solidFill>
              </a:defRPr>
            </a:lvl1pPr>
          </a:lstStyle>
          <a:p>
            <a:pPr rtl="0"/>
            <a:r>
              <a:rPr lang="es"/>
              <a:t>Ejemplo de Texto de pie de página</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a:xfrm>
            <a:off x="9618883" y="6343955"/>
            <a:ext cx="1475163" cy="365125"/>
          </a:xfrm>
        </p:spPr>
        <p:txBody>
          <a:bodyPr rtlCol="0">
            <a:noAutofit/>
          </a:bodyPr>
          <a:lstStyle>
            <a:lvl1pPr>
              <a:defRPr>
                <a:solidFill>
                  <a:schemeClr val="bg1"/>
                </a:solidFill>
                <a:effectLst/>
              </a:defRPr>
            </a:lvl1pPr>
          </a:lstStyle>
          <a:p>
            <a:pPr rtl="0"/>
            <a:r>
              <a:rPr lang="en-US"/>
              <a:t>10/8/2025</a:t>
            </a:r>
            <a:endParaRPr lang="en-US" dirty="0"/>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noAutofit/>
          </a:bodyPr>
          <a:lstStyle>
            <a:lvl1pPr>
              <a:defRPr>
                <a:solidFill>
                  <a:schemeClr val="bg1"/>
                </a:solidFill>
              </a:defRPr>
            </a:lvl1pPr>
          </a:lstStyle>
          <a:p>
            <a:pPr rtl="0"/>
            <a:fld id="{AEAA3239-9EA4-4A65-A281-97F994456D9F}" type="slidenum">
              <a:rPr lang="en-US" smtClean="0"/>
              <a:pPr rtl="0"/>
              <a:t>‹Nº›</a:t>
            </a:fld>
            <a:endParaRPr lang="en-US"/>
          </a:p>
        </p:txBody>
      </p:sp>
      <p:cxnSp>
        <p:nvCxnSpPr>
          <p:cNvPr id="10" name="Conector recto 9">
            <a:extLst>
              <a:ext uri="{FF2B5EF4-FFF2-40B4-BE49-F238E27FC236}">
                <a16:creationId xmlns:a16="http://schemas.microsoft.com/office/drawing/2014/main" id="{0D373E34-3B51-EAD4-B8AB-256ACA4B8D8C}"/>
              </a:ext>
            </a:extLst>
          </p:cNvPr>
          <p:cNvCxnSpPr>
            <a:cxnSpLocks/>
          </p:cNvCxnSpPr>
          <p:nvPr userDrawn="1"/>
        </p:nvCxnSpPr>
        <p:spPr>
          <a:xfrm>
            <a:off x="6704076" y="4876800"/>
            <a:ext cx="487375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6684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ón">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10972800" cy="1828800"/>
          </a:xfrm>
        </p:spPr>
        <p:txBody>
          <a:bodyPr rtlCol="0" anchor="b">
            <a:noAutofit/>
          </a:bodyPr>
          <a:lstStyle>
            <a:lvl1pPr>
              <a:defRPr sz="90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C7E1FCC9-2D1D-9C6B-8C9A-E3D0A77DBEF0}"/>
              </a:ext>
            </a:extLst>
          </p:cNvPr>
          <p:cNvSpPr>
            <a:spLocks noGrp="1"/>
          </p:cNvSpPr>
          <p:nvPr>
            <p:ph sz="quarter" idx="13"/>
          </p:nvPr>
        </p:nvSpPr>
        <p:spPr>
          <a:xfrm>
            <a:off x="612775" y="3429000"/>
            <a:ext cx="10972800" cy="2743198"/>
          </a:xfrm>
        </p:spPr>
        <p:txBody>
          <a:bodyPr rtlCol="0">
            <a:no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cxnSp>
        <p:nvCxnSpPr>
          <p:cNvPr id="9" name="Conector recto 8">
            <a:extLst>
              <a:ext uri="{FF2B5EF4-FFF2-40B4-BE49-F238E27FC236}">
                <a16:creationId xmlns:a16="http://schemas.microsoft.com/office/drawing/2014/main" id="{A07EC6D5-3C89-D412-4A74-4DD843571D29}"/>
              </a:ext>
            </a:extLst>
          </p:cNvPr>
          <p:cNvCxnSpPr/>
          <p:nvPr userDrawn="1"/>
        </p:nvCxnSpPr>
        <p:spPr>
          <a:xfrm>
            <a:off x="621792" y="2895600"/>
            <a:ext cx="109636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noAutofit/>
          </a:bodyPr>
          <a:lstStyle/>
          <a:p>
            <a:pPr rtl="0"/>
            <a:r>
              <a:rPr lang="es"/>
              <a:t>Ejemplo de Texto de pie de página</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noAutofit/>
          </a:bodyPr>
          <a:lstStyle/>
          <a:p>
            <a:pPr rtl="0"/>
            <a:r>
              <a:rPr lang="en-US"/>
              <a:t>10/8/2025</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116051095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ón 2">
    <p:bg>
      <p:bgPr>
        <a:solidFill>
          <a:schemeClr val="bg2"/>
        </a:solidFill>
        <a:effectLst/>
      </p:bgPr>
    </p:bg>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FAB975A1-C2E9-D1D4-3C6F-7296B13798B1}"/>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B243F218-F67B-B464-9035-A6AA389E6224}"/>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61F0E05A-E796-C1AE-DCB2-706459874FC1}"/>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BC863187-9C01-45D7-5737-0DEACAA80C83}"/>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pPr rtl="0"/>
            <a:endParaRPr lang="en-US"/>
          </a:p>
        </p:txBody>
      </p:sp>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8226424" cy="3725056"/>
          </a:xfrm>
        </p:spPr>
        <p:txBody>
          <a:bodyPr rtlCol="0" anchor="b">
            <a:noAutofit/>
          </a:bodyPr>
          <a:lstStyle>
            <a:lvl1pPr>
              <a:defRPr sz="9000"/>
            </a:lvl1pPr>
          </a:lstStyle>
          <a:p>
            <a:pPr rtl="0"/>
            <a:r>
              <a:rPr lang="es"/>
              <a:t>Haga clic para modificar el estilo de título del patrón</a:t>
            </a:r>
          </a:p>
        </p:txBody>
      </p:sp>
      <p:sp>
        <p:nvSpPr>
          <p:cNvPr id="7" name="Marcador de contenido 6">
            <a:extLst>
              <a:ext uri="{FF2B5EF4-FFF2-40B4-BE49-F238E27FC236}">
                <a16:creationId xmlns:a16="http://schemas.microsoft.com/office/drawing/2014/main" id="{053FFEDA-E57B-DF13-2394-A1514E15F85A}"/>
              </a:ext>
            </a:extLst>
          </p:cNvPr>
          <p:cNvSpPr>
            <a:spLocks noGrp="1"/>
          </p:cNvSpPr>
          <p:nvPr>
            <p:ph sz="quarter" idx="14"/>
          </p:nvPr>
        </p:nvSpPr>
        <p:spPr>
          <a:xfrm>
            <a:off x="612777" y="4572000"/>
            <a:ext cx="8226424" cy="1608008"/>
          </a:xfrm>
        </p:spPr>
        <p:txBody>
          <a:bodyPr rtlCol="0">
            <a:noAutofit/>
          </a:bodyPr>
          <a:lstStyle>
            <a:lvl1pPr marL="0" indent="0">
              <a:buNone/>
              <a:defRPr sz="1800"/>
            </a:lvl1pPr>
            <a:lvl2pPr marL="228600" indent="0">
              <a:buNone/>
              <a:defRPr sz="1800"/>
            </a:lvl2pPr>
            <a:lvl3pPr marL="457200" indent="0">
              <a:buNone/>
              <a:defRPr sz="1800"/>
            </a:lvl3pPr>
            <a:lvl4pPr marL="685800" indent="0">
              <a:buNone/>
              <a:defRPr sz="1800"/>
            </a:lvl4pPr>
            <a:lvl5pPr marL="914400" indent="0">
              <a:buNone/>
              <a:defRPr sz="18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noAutofit/>
          </a:bodyPr>
          <a:lstStyle/>
          <a:p>
            <a:pPr rtl="0"/>
            <a:r>
              <a:rPr lang="es"/>
              <a:t>Ejemplo de Texto de pie de página</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noAutofit/>
          </a:bodyPr>
          <a:lstStyle/>
          <a:p>
            <a:pPr rtl="0"/>
            <a:r>
              <a:rPr lang="en-US"/>
              <a:t>10/8/2025</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327817948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con imagen 4">
    <p:bg>
      <p:bgPr>
        <a:solidFill>
          <a:schemeClr val="tx2"/>
        </a:solidFill>
        <a:effectLst/>
      </p:bgPr>
    </p:bg>
    <p:spTree>
      <p:nvGrpSpPr>
        <p:cNvPr id="1" name=""/>
        <p:cNvGrpSpPr/>
        <p:nvPr/>
      </p:nvGrpSpPr>
      <p:grpSpPr>
        <a:xfrm>
          <a:off x="0" y="0"/>
          <a:ext cx="0" cy="0"/>
          <a:chOff x="0" y="0"/>
          <a:chExt cx="0" cy="0"/>
        </a:xfrm>
      </p:grpSpPr>
      <p:cxnSp>
        <p:nvCxnSpPr>
          <p:cNvPr id="23" name="Conector recto 22">
            <a:extLst>
              <a:ext uri="{FF2B5EF4-FFF2-40B4-BE49-F238E27FC236}">
                <a16:creationId xmlns:a16="http://schemas.microsoft.com/office/drawing/2014/main" id="{52BC951B-4746-1854-C399-682CFE142A50}"/>
              </a:ext>
            </a:extLst>
          </p:cNvPr>
          <p:cNvCxnSpPr/>
          <p:nvPr userDrawn="1"/>
        </p:nvCxnSpPr>
        <p:spPr>
          <a:xfrm>
            <a:off x="612646" y="4876800"/>
            <a:ext cx="70774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612647" y="685799"/>
            <a:ext cx="7080507" cy="3200400"/>
          </a:xfrm>
        </p:spPr>
        <p:txBody>
          <a:bodyPr vert="horz" lIns="91440" tIns="45720" rIns="91440" bIns="45720" rtlCol="0" anchor="t">
            <a:noAutofit/>
          </a:bodyPr>
          <a:lstStyle>
            <a:lvl1pPr>
              <a:defRPr lang="en-US" sz="7000" dirty="0">
                <a:solidFill>
                  <a:schemeClr val="bg2"/>
                </a:solidFill>
              </a:defRPr>
            </a:lvl1pPr>
          </a:lstStyle>
          <a:p>
            <a:pPr lvl="0" rtl="0"/>
            <a:r>
              <a:rPr lang="es"/>
              <a:t>Haga clic para modificar el estilo de título del patrón</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612646" y="5277549"/>
            <a:ext cx="7080507" cy="894646"/>
          </a:xfrm>
        </p:spPr>
        <p:txBody>
          <a:bodyPr vert="horz" lIns="91440" tIns="45720" rIns="91440" bIns="45720" rtlCol="0" anchor="t">
            <a:noAutofit/>
          </a:bodyPr>
          <a:lstStyle>
            <a:lvl1pPr marL="0" indent="0">
              <a:buNone/>
              <a:defRPr lang="en-US" sz="1800" dirty="0">
                <a:solidFill>
                  <a:schemeClr val="bg2"/>
                </a:solidFill>
              </a:defRPr>
            </a:lvl1pPr>
          </a:lstStyle>
          <a:p>
            <a:pPr lvl="0" rtl="0"/>
            <a:r>
              <a:rPr lang="es"/>
              <a:t>Haga clic para editar el estilo de subtítulo del patrón</a:t>
            </a:r>
          </a:p>
        </p:txBody>
      </p:sp>
      <p:sp>
        <p:nvSpPr>
          <p:cNvPr id="8" name="Marcador de pie de página 7">
            <a:extLst>
              <a:ext uri="{FF2B5EF4-FFF2-40B4-BE49-F238E27FC236}">
                <a16:creationId xmlns:a16="http://schemas.microsoft.com/office/drawing/2014/main" id="{9A6E6A4C-6C55-068A-43AA-78DB4D1D643B}"/>
              </a:ext>
            </a:extLst>
          </p:cNvPr>
          <p:cNvSpPr>
            <a:spLocks noGrp="1"/>
          </p:cNvSpPr>
          <p:nvPr>
            <p:ph type="ftr" sz="quarter" idx="15"/>
          </p:nvPr>
        </p:nvSpPr>
        <p:spPr>
          <a:xfrm>
            <a:off x="612646" y="6338703"/>
            <a:ext cx="2070484" cy="365125"/>
          </a:xfrm>
        </p:spPr>
        <p:txBody>
          <a:bodyPr rtlCol="0">
            <a:noAutofit/>
          </a:bodyPr>
          <a:lstStyle>
            <a:lvl1pPr>
              <a:defRPr>
                <a:solidFill>
                  <a:schemeClr val="bg1"/>
                </a:solidFill>
              </a:defRPr>
            </a:lvl1pPr>
          </a:lstStyle>
          <a:p>
            <a:pPr rtl="0"/>
            <a:r>
              <a:rPr lang="es"/>
              <a:t>Ejemplo de Texto de pie de página</a:t>
            </a:r>
          </a:p>
        </p:txBody>
      </p:sp>
      <p:sp>
        <p:nvSpPr>
          <p:cNvPr id="7" name="Marcador de fecha 6">
            <a:extLst>
              <a:ext uri="{FF2B5EF4-FFF2-40B4-BE49-F238E27FC236}">
                <a16:creationId xmlns:a16="http://schemas.microsoft.com/office/drawing/2014/main" id="{F991F941-2D53-CC10-7947-62237A245FE0}"/>
              </a:ext>
            </a:extLst>
          </p:cNvPr>
          <p:cNvSpPr>
            <a:spLocks noGrp="1"/>
          </p:cNvSpPr>
          <p:nvPr>
            <p:ph type="dt" sz="half" idx="14"/>
          </p:nvPr>
        </p:nvSpPr>
        <p:spPr>
          <a:xfrm>
            <a:off x="5887367" y="6338703"/>
            <a:ext cx="1392578" cy="365125"/>
          </a:xfrm>
        </p:spPr>
        <p:txBody>
          <a:bodyPr rtlCol="0">
            <a:noAutofit/>
          </a:bodyPr>
          <a:lstStyle>
            <a:lvl1pPr>
              <a:defRPr>
                <a:solidFill>
                  <a:schemeClr val="bg1"/>
                </a:solidFill>
              </a:defRPr>
            </a:lvl1pPr>
          </a:lstStyle>
          <a:p>
            <a:pPr rtl="0"/>
            <a:r>
              <a:rPr lang="en-US"/>
              <a:t>10/8/2025</a:t>
            </a:r>
            <a:endParaRPr lang="en-US" dirty="0"/>
          </a:p>
        </p:txBody>
      </p:sp>
      <p:sp>
        <p:nvSpPr>
          <p:cNvPr id="9" name="Marcador de número de diapositiva 8">
            <a:extLst>
              <a:ext uri="{FF2B5EF4-FFF2-40B4-BE49-F238E27FC236}">
                <a16:creationId xmlns:a16="http://schemas.microsoft.com/office/drawing/2014/main" id="{C1A2CCFF-14A7-08A8-4465-732CD8928728}"/>
              </a:ext>
            </a:extLst>
          </p:cNvPr>
          <p:cNvSpPr>
            <a:spLocks noGrp="1"/>
          </p:cNvSpPr>
          <p:nvPr>
            <p:ph type="sldNum" sz="quarter" idx="16"/>
          </p:nvPr>
        </p:nvSpPr>
        <p:spPr>
          <a:xfrm>
            <a:off x="7279945" y="6342301"/>
            <a:ext cx="429207" cy="365125"/>
          </a:xfrm>
        </p:spPr>
        <p:txBody>
          <a:bodyPr rtlCol="0">
            <a:noAutofit/>
          </a:bodyPr>
          <a:lstStyle>
            <a:lvl1pPr>
              <a:defRPr>
                <a:solidFill>
                  <a:schemeClr val="bg1"/>
                </a:solidFill>
              </a:defRPr>
            </a:lvl1pPr>
          </a:lstStyle>
          <a:p>
            <a:pPr rtl="0"/>
            <a:fld id="{AEAA3239-9EA4-4A65-A281-97F994456D9F}" type="slidenum">
              <a:rPr lang="en-US" smtClean="0"/>
              <a:pPr rtl="0"/>
              <a:t>‹Nº›</a:t>
            </a:fld>
            <a:endParaRPr lang="en-US" dirty="0"/>
          </a:p>
        </p:txBody>
      </p:sp>
      <p:sp>
        <p:nvSpPr>
          <p:cNvPr id="26" name="Marcador de posición de imagen 25">
            <a:extLst>
              <a:ext uri="{FF2B5EF4-FFF2-40B4-BE49-F238E27FC236}">
                <a16:creationId xmlns:a16="http://schemas.microsoft.com/office/drawing/2014/main" id="{E193964F-665E-F49A-D553-C01524CDE0CA}"/>
              </a:ext>
            </a:extLst>
          </p:cNvPr>
          <p:cNvSpPr>
            <a:spLocks noGrp="1"/>
          </p:cNvSpPr>
          <p:nvPr>
            <p:ph type="pic" sz="quarter" idx="17"/>
          </p:nvPr>
        </p:nvSpPr>
        <p:spPr>
          <a:xfrm>
            <a:off x="8302749" y="0"/>
            <a:ext cx="3889251" cy="6858000"/>
          </a:xfrm>
          <a:blipFill>
            <a:blip r:embed="rId2">
              <a:alphaModFix amt="60000"/>
            </a:blip>
            <a:stretch>
              <a:fillRect/>
            </a:stretch>
          </a:blipFill>
        </p:spPr>
        <p:txBody>
          <a:bodyPr rtlCol="0"/>
          <a:lstStyle/>
          <a:p>
            <a:pPr rtl="0"/>
            <a:endParaRPr lang="en-US"/>
          </a:p>
        </p:txBody>
      </p:sp>
    </p:spTree>
    <p:extLst>
      <p:ext uri="{BB962C8B-B14F-4D97-AF65-F5344CB8AC3E}">
        <p14:creationId xmlns:p14="http://schemas.microsoft.com/office/powerpoint/2010/main" val="167369869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2">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D384F42E-A74C-773B-7B96-F942975CEC14}"/>
              </a:ext>
            </a:extLst>
          </p:cNvPr>
          <p:cNvSpPr/>
          <p:nvPr/>
        </p:nvSpPr>
        <p:spPr>
          <a:xfrm>
            <a:off x="11250895" y="5144929"/>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9441727F-19A3-14E1-5EAC-C550CEB6A0D1}"/>
              </a:ext>
            </a:extLst>
          </p:cNvPr>
          <p:cNvSpPr/>
          <p:nvPr/>
        </p:nvSpPr>
        <p:spPr>
          <a:xfrm>
            <a:off x="685800" y="5495424"/>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538F4BC9-7EC1-BB35-827A-12F5DE411031}"/>
              </a:ext>
            </a:extLst>
          </p:cNvPr>
          <p:cNvSpPr/>
          <p:nvPr/>
        </p:nvSpPr>
        <p:spPr>
          <a:xfrm>
            <a:off x="10998565" y="5227361"/>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C4B01422-D65E-4B59-B62B-467B2E896592}"/>
              </a:ext>
            </a:extLst>
          </p:cNvPr>
          <p:cNvSpPr/>
          <p:nvPr/>
        </p:nvSpPr>
        <p:spPr>
          <a:xfrm>
            <a:off x="10976145" y="5227366"/>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pPr rtl="0"/>
            <a:endParaRPr lang="en-US"/>
          </a:p>
        </p:txBody>
      </p:sp>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612646" y="1600200"/>
            <a:ext cx="10483927" cy="3492875"/>
          </a:xfrm>
        </p:spPr>
        <p:txBody>
          <a:bodyPr vert="horz" lIns="91440" tIns="45720" rIns="91440" bIns="45720" rtlCol="0" anchor="b">
            <a:noAutofit/>
          </a:bodyPr>
          <a:lstStyle>
            <a:lvl1pPr>
              <a:defRPr lang="en-US" sz="9000" dirty="0"/>
            </a:lvl1pPr>
          </a:lstStyle>
          <a:p>
            <a:pPr lvl="0" rtl="0"/>
            <a:r>
              <a:rPr lang="es"/>
              <a:t>Haga clic para modificar el estilo de título del patrón</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612646" y="5931314"/>
            <a:ext cx="10483927" cy="816864"/>
          </a:xfrm>
        </p:spPr>
        <p:txBody>
          <a:bodyPr vert="horz" lIns="91440" tIns="45720" rIns="91440" bIns="45720" rtlCol="0">
            <a:noAutofit/>
          </a:bodyPr>
          <a:lstStyle>
            <a:lvl1pPr marL="0" indent="0">
              <a:buNone/>
              <a:defRPr lang="en-US" sz="1800" dirty="0"/>
            </a:lvl1pPr>
          </a:lstStyle>
          <a:p>
            <a:pPr lvl="0" rtl="0"/>
            <a:r>
              <a:rPr lang="es"/>
              <a:t>Haga clic para editar el estilo de subtítulo del patrón</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234111"/>
            <a:ext cx="2805405" cy="365125"/>
          </a:xfrm>
        </p:spPr>
        <p:txBody>
          <a:bodyPr rtlCol="0">
            <a:noAutofit/>
          </a:bodyPr>
          <a:lstStyle/>
          <a:p>
            <a:pPr rtl="0"/>
            <a:r>
              <a:rPr lang="es"/>
              <a:t>Ejemplo de Texto de pie de página</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a:xfrm>
            <a:off x="8221509" y="234111"/>
            <a:ext cx="2875064" cy="365125"/>
          </a:xfrm>
        </p:spPr>
        <p:txBody>
          <a:bodyPr rtlCol="0">
            <a:noAutofit/>
          </a:bodyPr>
          <a:lstStyle/>
          <a:p>
            <a:pPr rtl="0"/>
            <a:r>
              <a:rPr lang="en-US"/>
              <a:t>10/8/2025</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234111"/>
            <a:ext cx="429207" cy="365125"/>
          </a:xfrm>
        </p:spPr>
        <p:txBody>
          <a:bodyPr rtlCol="0">
            <a:noAutofit/>
          </a:bodyPr>
          <a:lstStyle/>
          <a:p>
            <a:pPr rtl="0"/>
            <a:fld id="{AEAA3239-9EA4-4A65-A281-97F994456D9F}" type="slidenum">
              <a:rPr lang="en-US" smtClean="0"/>
              <a:t>‹Nº›</a:t>
            </a:fld>
            <a:endParaRPr lang="en-US"/>
          </a:p>
        </p:txBody>
      </p:sp>
      <p:pic>
        <p:nvPicPr>
          <p:cNvPr id="13" name="Línea">
            <a:extLst>
              <a:ext uri="{FF2B5EF4-FFF2-40B4-BE49-F238E27FC236}">
                <a16:creationId xmlns:a16="http://schemas.microsoft.com/office/drawing/2014/main" id="{92FB147E-E273-E8B6-AD8E-67F305FC22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1802" y="4038600"/>
            <a:ext cx="10923934" cy="745198"/>
          </a:xfrm>
          <a:prstGeom prst="rect">
            <a:avLst/>
          </a:prstGeom>
        </p:spPr>
      </p:pic>
    </p:spTree>
    <p:extLst>
      <p:ext uri="{BB962C8B-B14F-4D97-AF65-F5344CB8AC3E}">
        <p14:creationId xmlns:p14="http://schemas.microsoft.com/office/powerpoint/2010/main" val="250076642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3">
    <p:bg>
      <p:bgPr>
        <a:solidFill>
          <a:schemeClr val="accent1">
            <a:lumMod val="50000"/>
          </a:schemeClr>
        </a:solidFill>
        <a:effectLst/>
      </p:bgPr>
    </p:bg>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18BBA50F-B667-1177-26B1-7D22AB66A6BE}"/>
              </a:ext>
            </a:extLst>
          </p:cNvPr>
          <p:cNvSpPr/>
          <p:nvPr/>
        </p:nvSpPr>
        <p:spPr>
          <a:xfrm>
            <a:off x="11250895" y="4645152"/>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BCABC7F5-2293-EB7F-52E5-80715C8DB858}"/>
              </a:ext>
            </a:extLst>
          </p:cNvPr>
          <p:cNvSpPr/>
          <p:nvPr/>
        </p:nvSpPr>
        <p:spPr>
          <a:xfrm>
            <a:off x="685800" y="4995647"/>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56A8C943-7CF3-88D6-95B0-95E7B412DE0F}"/>
              </a:ext>
            </a:extLst>
          </p:cNvPr>
          <p:cNvSpPr/>
          <p:nvPr/>
        </p:nvSpPr>
        <p:spPr>
          <a:xfrm>
            <a:off x="10998565" y="4727584"/>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pPr rtl="0"/>
            <a:endParaRPr lang="en-US"/>
          </a:p>
        </p:txBody>
      </p:sp>
      <p:sp>
        <p:nvSpPr>
          <p:cNvPr id="12" name="Forma libre: Forma 11">
            <a:extLst>
              <a:ext uri="{FF2B5EF4-FFF2-40B4-BE49-F238E27FC236}">
                <a16:creationId xmlns:a16="http://schemas.microsoft.com/office/drawing/2014/main" id="{AFB0A8E7-2867-2D3A-F6B7-15ED02236CE8}"/>
              </a:ext>
            </a:extLst>
          </p:cNvPr>
          <p:cNvSpPr/>
          <p:nvPr/>
        </p:nvSpPr>
        <p:spPr>
          <a:xfrm>
            <a:off x="10976145" y="4727589"/>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pPr rtl="0"/>
            <a:endParaRPr lang="en-US"/>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609598" y="5431536"/>
            <a:ext cx="9144001" cy="745198"/>
          </a:xfrm>
        </p:spPr>
        <p:txBody>
          <a:bodyPr vert="horz" lIns="91440" tIns="45720" rIns="91440" bIns="45720" rtlCol="0" anchor="t">
            <a:noAutofit/>
          </a:bodyPr>
          <a:lstStyle>
            <a:lvl1pPr>
              <a:defRPr lang="en-US" dirty="0">
                <a:solidFill>
                  <a:schemeClr val="bg2"/>
                </a:solidFill>
              </a:defRPr>
            </a:lvl1pPr>
          </a:lstStyle>
          <a:p>
            <a:pPr lvl="0" rtl="0"/>
            <a:r>
              <a:rPr lang="es"/>
              <a:t>Haga clic para editar el estilo de subtítulo del patrón</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noAutofit/>
          </a:bodyPr>
          <a:lstStyle>
            <a:lvl1pPr>
              <a:defRPr>
                <a:solidFill>
                  <a:schemeClr val="bg2"/>
                </a:solidFill>
              </a:defRPr>
            </a:lvl1pPr>
          </a:lstStyle>
          <a:p>
            <a:pPr rtl="0"/>
            <a:r>
              <a:rPr lang="es"/>
              <a:t>Ejemplo de Texto de pie de página</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noAutofit/>
          </a:bodyPr>
          <a:lstStyle>
            <a:lvl1pPr>
              <a:defRPr>
                <a:solidFill>
                  <a:schemeClr val="bg2"/>
                </a:solidFill>
              </a:defRPr>
            </a:lvl1pPr>
          </a:lstStyle>
          <a:p>
            <a:pPr rtl="0"/>
            <a:r>
              <a:rPr lang="en-US"/>
              <a:t>10/8/2025</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noAutofit/>
          </a:bodyPr>
          <a:lstStyle>
            <a:lvl1pPr>
              <a:defRPr>
                <a:solidFill>
                  <a:schemeClr val="bg2"/>
                </a:solidFill>
              </a:defRPr>
            </a:lvl1pPr>
          </a:lstStyle>
          <a:p>
            <a:pPr rtl="0"/>
            <a:fld id="{AEAA3239-9EA4-4A65-A281-97F994456D9F}" type="slidenum">
              <a:rPr lang="en-US" smtClean="0"/>
              <a:pPr rtl="0"/>
              <a:t>‹Nº›</a:t>
            </a:fld>
            <a:endParaRPr lang="en-US"/>
          </a:p>
        </p:txBody>
      </p:sp>
      <p:sp>
        <p:nvSpPr>
          <p:cNvPr id="7" name="Título 6">
            <a:extLst>
              <a:ext uri="{FF2B5EF4-FFF2-40B4-BE49-F238E27FC236}">
                <a16:creationId xmlns:a16="http://schemas.microsoft.com/office/drawing/2014/main" id="{B53A7BE5-EAB2-BB8C-D7FC-D78B8A5AFACF}"/>
              </a:ext>
            </a:extLst>
          </p:cNvPr>
          <p:cNvSpPr>
            <a:spLocks noGrp="1"/>
          </p:cNvSpPr>
          <p:nvPr>
            <p:ph type="title"/>
          </p:nvPr>
        </p:nvSpPr>
        <p:spPr>
          <a:xfrm>
            <a:off x="612648" y="685798"/>
            <a:ext cx="10058400" cy="3355848"/>
          </a:xfrm>
        </p:spPr>
        <p:txBody>
          <a:bodyPr vert="horz" lIns="91440" tIns="45720" rIns="91440" bIns="45720" rtlCol="0" anchor="t">
            <a:noAutofit/>
          </a:bodyPr>
          <a:lstStyle>
            <a:lvl1pPr>
              <a:defRPr lang="en-US" sz="9000">
                <a:solidFill>
                  <a:schemeClr val="bg2"/>
                </a:solidFill>
              </a:defRPr>
            </a:lvl1pPr>
          </a:lstStyle>
          <a:p>
            <a:pPr lvl="0" rtl="0"/>
            <a:r>
              <a:rPr lang="es"/>
              <a:t>Haga clic para modificar el estilo de título del patrón</a:t>
            </a:r>
          </a:p>
        </p:txBody>
      </p:sp>
    </p:spTree>
    <p:extLst>
      <p:ext uri="{BB962C8B-B14F-4D97-AF65-F5344CB8AC3E}">
        <p14:creationId xmlns:p14="http://schemas.microsoft.com/office/powerpoint/2010/main" val="98807813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7" name="Forma libre: Forma 6">
            <a:extLst>
              <a:ext uri="{FF2B5EF4-FFF2-40B4-BE49-F238E27FC236}">
                <a16:creationId xmlns:a16="http://schemas.microsoft.com/office/drawing/2014/main" id="{26AC1F45-7001-8B9F-DFF6-7AB9BDFFEEB2}"/>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pPr rtl="0"/>
            <a:endParaRPr lang="en-US"/>
          </a:p>
        </p:txBody>
      </p:sp>
      <p:sp>
        <p:nvSpPr>
          <p:cNvPr id="9" name="Forma libre: Forma 8">
            <a:extLst>
              <a:ext uri="{FF2B5EF4-FFF2-40B4-BE49-F238E27FC236}">
                <a16:creationId xmlns:a16="http://schemas.microsoft.com/office/drawing/2014/main" id="{54C7D192-E835-0A48-0A40-F45D83E2583F}"/>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pPr rtl="0"/>
            <a:endParaRPr lang="en-US"/>
          </a:p>
        </p:txBody>
      </p:sp>
      <p:sp>
        <p:nvSpPr>
          <p:cNvPr id="10" name="Forma libre: Forma 9">
            <a:extLst>
              <a:ext uri="{FF2B5EF4-FFF2-40B4-BE49-F238E27FC236}">
                <a16:creationId xmlns:a16="http://schemas.microsoft.com/office/drawing/2014/main" id="{EFB376E1-8198-EB00-587E-C647BCF364D4}"/>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pPr rtl="0"/>
            <a:endParaRPr lang="en-US"/>
          </a:p>
        </p:txBody>
      </p:sp>
      <p:sp>
        <p:nvSpPr>
          <p:cNvPr id="11" name="Forma libre: Forma 10">
            <a:extLst>
              <a:ext uri="{FF2B5EF4-FFF2-40B4-BE49-F238E27FC236}">
                <a16:creationId xmlns:a16="http://schemas.microsoft.com/office/drawing/2014/main" id="{1F94599F-6DE1-A082-E9E1-D732956078AB}"/>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pPr rtl="0"/>
            <a:endParaRPr lang="en-US"/>
          </a:p>
        </p:txBody>
      </p:sp>
      <p:sp>
        <p:nvSpPr>
          <p:cNvPr id="2" name="Título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09600" y="990600"/>
            <a:ext cx="10058400" cy="5029200"/>
          </a:xfrm>
        </p:spPr>
        <p:txBody>
          <a:bodyPr vert="horz" lIns="91440" tIns="45720" rIns="91440" bIns="45720" rtlCol="0" anchor="b">
            <a:noAutofit/>
          </a:bodyPr>
          <a:lstStyle>
            <a:lvl1pPr>
              <a:defRPr lang="en-US" sz="11000" dirty="0"/>
            </a:lvl1pPr>
          </a:lstStyle>
          <a:p>
            <a:pPr lvl="0" rtl="0"/>
            <a:r>
              <a:rPr lang="es"/>
              <a:t>Encabezado de sección</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rtlCol="0">
            <a:noAutofit/>
          </a:bodyPr>
          <a:lstStyle/>
          <a:p>
            <a:pPr rtl="0"/>
            <a:r>
              <a:rPr lang="es"/>
              <a:t>Ejemplo de Texto de pie de página</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rtlCol="0">
            <a:noAutofit/>
          </a:bodyPr>
          <a:lstStyle/>
          <a:p>
            <a:pPr rtl="0"/>
            <a:r>
              <a:rPr lang="en-US"/>
              <a:t>10/8/2025</a:t>
            </a:r>
            <a:endParaRPr lang="en-US" dirty="0"/>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rtlCol="0">
            <a:noAutofit/>
          </a:bodyPr>
          <a:lstStyle/>
          <a:p>
            <a:pPr rtl="0"/>
            <a:fld id="{AEAA3239-9EA4-4A65-A281-97F994456D9F}" type="slidenum">
              <a:rPr lang="en-US" smtClean="0"/>
              <a:t>‹Nº›</a:t>
            </a:fld>
            <a:endParaRPr lang="en-US"/>
          </a:p>
        </p:txBody>
      </p:sp>
    </p:spTree>
    <p:extLst>
      <p:ext uri="{BB962C8B-B14F-4D97-AF65-F5344CB8AC3E}">
        <p14:creationId xmlns:p14="http://schemas.microsoft.com/office/powerpoint/2010/main" val="6774392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5BFB69-9245-EC58-F1DE-FEB625BD336A}"/>
              </a:ext>
            </a:extLst>
          </p:cNvPr>
          <p:cNvSpPr>
            <a:spLocks noGrp="1"/>
          </p:cNvSpPr>
          <p:nvPr>
            <p:ph type="title"/>
          </p:nvPr>
        </p:nvSpPr>
        <p:spPr>
          <a:xfrm>
            <a:off x="612648" y="685799"/>
            <a:ext cx="10963655" cy="914401"/>
          </a:xfrm>
          <a:prstGeom prst="rect">
            <a:avLst/>
          </a:prstGeom>
        </p:spPr>
        <p:txBody>
          <a:bodyPr vert="horz" lIns="91440" tIns="45720" rIns="91440" bIns="45720" rtlCol="0" anchor="b">
            <a:normAutofit/>
          </a:bodyPr>
          <a:lstStyle/>
          <a:p>
            <a:pPr rtl="0"/>
            <a:r>
              <a:rPr lang="es"/>
              <a:t>Haga clic para modificar el estilo de título del patrón</a:t>
            </a:r>
          </a:p>
        </p:txBody>
      </p:sp>
      <p:sp>
        <p:nvSpPr>
          <p:cNvPr id="3" name="Marcador de texto 2">
            <a:extLst>
              <a:ext uri="{FF2B5EF4-FFF2-40B4-BE49-F238E27FC236}">
                <a16:creationId xmlns:a16="http://schemas.microsoft.com/office/drawing/2014/main" id="{5516AFD5-5144-C460-0CA4-644BC4A93C02}"/>
              </a:ext>
            </a:extLst>
          </p:cNvPr>
          <p:cNvSpPr>
            <a:spLocks noGrp="1"/>
          </p:cNvSpPr>
          <p:nvPr>
            <p:ph type="body" idx="1"/>
          </p:nvPr>
        </p:nvSpPr>
        <p:spPr>
          <a:xfrm>
            <a:off x="612647" y="1600200"/>
            <a:ext cx="10963656" cy="4572000"/>
          </a:xfrm>
          <a:prstGeom prst="rect">
            <a:avLst/>
          </a:prstGeom>
        </p:spPr>
        <p:txBody>
          <a:bodyPr vert="horz" lIns="91440" tIns="45720" rIns="91440" bIns="45720" rtlCol="0">
            <a:normAutofit/>
          </a:body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pie de página 4">
            <a:extLst>
              <a:ext uri="{FF2B5EF4-FFF2-40B4-BE49-F238E27FC236}">
                <a16:creationId xmlns:a16="http://schemas.microsoft.com/office/drawing/2014/main" id="{D4E1B7C8-DA74-800B-EE14-A39E9DB32DE4}"/>
              </a:ext>
            </a:extLst>
          </p:cNvPr>
          <p:cNvSpPr>
            <a:spLocks noGrp="1"/>
          </p:cNvSpPr>
          <p:nvPr>
            <p:ph type="ftr" sz="quarter" idx="3"/>
          </p:nvPr>
        </p:nvSpPr>
        <p:spPr>
          <a:xfrm>
            <a:off x="612647" y="6343955"/>
            <a:ext cx="2805405" cy="365125"/>
          </a:xfrm>
          <a:prstGeom prst="rect">
            <a:avLst/>
          </a:prstGeom>
        </p:spPr>
        <p:txBody>
          <a:bodyPr vert="horz" lIns="91440" tIns="45720" rIns="91440" bIns="45720" rtlCol="0" anchor="ctr">
            <a:normAutofit/>
          </a:bodyPr>
          <a:lstStyle>
            <a:lvl1pPr algn="l" rtl="0">
              <a:defRPr sz="800" b="0" i="0" cap="all" baseline="0">
                <a:solidFill>
                  <a:schemeClr val="tx1"/>
                </a:solidFill>
                <a:latin typeface="+mn-lt"/>
              </a:defRPr>
            </a:lvl1pPr>
          </a:lstStyle>
          <a:p>
            <a:pPr rtl="0"/>
            <a:r>
              <a:rPr lang="es"/>
              <a:t>Ejemplo de Texto de pie de página</a:t>
            </a:r>
            <a:endParaRPr lang="en-US" dirty="0"/>
          </a:p>
        </p:txBody>
      </p:sp>
      <p:sp>
        <p:nvSpPr>
          <p:cNvPr id="4" name="Marcador de fecha 3">
            <a:extLst>
              <a:ext uri="{FF2B5EF4-FFF2-40B4-BE49-F238E27FC236}">
                <a16:creationId xmlns:a16="http://schemas.microsoft.com/office/drawing/2014/main" id="{3995753E-AF8A-7E04-8A1A-205B755A0215}"/>
              </a:ext>
            </a:extLst>
          </p:cNvPr>
          <p:cNvSpPr>
            <a:spLocks noGrp="1"/>
          </p:cNvSpPr>
          <p:nvPr>
            <p:ph type="dt" sz="half" idx="2"/>
          </p:nvPr>
        </p:nvSpPr>
        <p:spPr>
          <a:xfrm>
            <a:off x="8893929" y="6343955"/>
            <a:ext cx="2202644" cy="365125"/>
          </a:xfrm>
          <a:prstGeom prst="rect">
            <a:avLst/>
          </a:prstGeom>
        </p:spPr>
        <p:txBody>
          <a:bodyPr vert="horz" lIns="91440" tIns="45720" rIns="91440" bIns="45720" rtlCol="0" anchor="ctr">
            <a:normAutofit/>
          </a:bodyPr>
          <a:lstStyle>
            <a:lvl1pPr algn="r" rtl="0">
              <a:defRPr sz="800" b="0" i="0" cap="all" baseline="0">
                <a:solidFill>
                  <a:schemeClr val="tx1"/>
                </a:solidFill>
                <a:latin typeface="+mn-lt"/>
              </a:defRPr>
            </a:lvl1pPr>
          </a:lstStyle>
          <a:p>
            <a:pPr rtl="0"/>
            <a:r>
              <a:rPr lang="en-US"/>
              <a:t>10/8/2025</a:t>
            </a:r>
            <a:endParaRPr lang="en-US" dirty="0"/>
          </a:p>
        </p:txBody>
      </p:sp>
      <p:sp>
        <p:nvSpPr>
          <p:cNvPr id="6" name="Marcador de número de diapositiva 5">
            <a:extLst>
              <a:ext uri="{FF2B5EF4-FFF2-40B4-BE49-F238E27FC236}">
                <a16:creationId xmlns:a16="http://schemas.microsoft.com/office/drawing/2014/main" id="{7AC1647D-0DF0-CA1B-F723-EF7B8F508DB7}"/>
              </a:ext>
            </a:extLst>
          </p:cNvPr>
          <p:cNvSpPr>
            <a:spLocks noGrp="1"/>
          </p:cNvSpPr>
          <p:nvPr>
            <p:ph type="sldNum" sz="quarter" idx="4"/>
          </p:nvPr>
        </p:nvSpPr>
        <p:spPr>
          <a:xfrm>
            <a:off x="11147096" y="6343955"/>
            <a:ext cx="429207" cy="365125"/>
          </a:xfrm>
          <a:prstGeom prst="rect">
            <a:avLst/>
          </a:prstGeom>
        </p:spPr>
        <p:txBody>
          <a:bodyPr vert="horz" lIns="91440" tIns="45720" rIns="91440" bIns="45720" rtlCol="0" anchor="ctr">
            <a:normAutofit/>
          </a:bodyPr>
          <a:lstStyle>
            <a:lvl1pPr algn="r" rtl="0">
              <a:defRPr sz="800" b="0" i="0" cap="all" baseline="0">
                <a:solidFill>
                  <a:schemeClr val="tx1"/>
                </a:solidFill>
                <a:latin typeface="+mn-lt"/>
              </a:defRPr>
            </a:lvl1pPr>
          </a:lstStyle>
          <a:p>
            <a:pPr rtl="0"/>
            <a:fld id="{AEAA3239-9EA4-4A65-A281-97F994456D9F}" type="slidenum">
              <a:rPr lang="en-US" smtClean="0"/>
              <a:pPr rtl="0"/>
              <a:t>‹Nº›</a:t>
            </a:fld>
            <a:endParaRPr lang="en-US"/>
          </a:p>
        </p:txBody>
      </p:sp>
    </p:spTree>
    <p:extLst>
      <p:ext uri="{BB962C8B-B14F-4D97-AF65-F5344CB8AC3E}">
        <p14:creationId xmlns:p14="http://schemas.microsoft.com/office/powerpoint/2010/main" val="1526784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p:hf sldNum="0" hdr="0" ftr="0" dt="0"/>
  <p:txStyles>
    <p:titleStyle>
      <a:lvl1pPr algn="l" defTabSz="914400" rtl="0" eaLnBrk="1" latinLnBrk="0" hangingPunct="1">
        <a:lnSpc>
          <a:spcPct val="80000"/>
        </a:lnSpc>
        <a:spcBef>
          <a:spcPct val="0"/>
        </a:spcBef>
        <a:buNone/>
        <a:defRPr sz="5400" b="0" i="0" kern="1200" cap="all" spc="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7" orient="horz" pos="2160">
          <p15:clr>
            <a:srgbClr val="F26B43"/>
          </p15:clr>
        </p15:guide>
        <p15:guide id="28" pos="3840">
          <p15:clr>
            <a:srgbClr val="F26B43"/>
          </p15:clr>
        </p15:guide>
        <p15:guide id="29" pos="7296">
          <p15:clr>
            <a:srgbClr val="F26B43"/>
          </p15:clr>
        </p15:guide>
        <p15:guide id="30" pos="3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lnunez@realprops.com.ar"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5.jpeg"/><Relationship Id="rId5" Type="http://schemas.openxmlformats.org/officeDocument/2006/relationships/diagramQuickStyle" Target="../diagrams/quickStyle1.xml"/><Relationship Id="rId10" Type="http://schemas.openxmlformats.org/officeDocument/2006/relationships/image" Target="../media/image14.jpeg"/><Relationship Id="rId4" Type="http://schemas.openxmlformats.org/officeDocument/2006/relationships/diagramLayout" Target="../diagrams/layout1.xml"/><Relationship Id="rId9"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8653D7-06AB-40BA-6E22-0477EC3D194C}"/>
              </a:ext>
            </a:extLst>
          </p:cNvPr>
          <p:cNvSpPr>
            <a:spLocks noGrp="1"/>
          </p:cNvSpPr>
          <p:nvPr>
            <p:ph type="ctrTitle"/>
          </p:nvPr>
        </p:nvSpPr>
        <p:spPr>
          <a:xfrm>
            <a:off x="612646" y="888274"/>
            <a:ext cx="10483927" cy="3381841"/>
          </a:xfrm>
        </p:spPr>
        <p:txBody>
          <a:bodyPr anchor="b">
            <a:normAutofit fontScale="90000"/>
          </a:bodyPr>
          <a:lstStyle/>
          <a:p>
            <a:r>
              <a:rPr lang="es-AR" sz="5600" dirty="0"/>
              <a:t>AÑELO CENTRO DESARROLLO</a:t>
            </a:r>
            <a:br>
              <a:rPr lang="es-AR" sz="5600" dirty="0"/>
            </a:br>
            <a:r>
              <a:rPr lang="es-AR" sz="5600" dirty="0"/>
              <a:t>PRIMER ETAPA: </a:t>
            </a:r>
            <a:br>
              <a:rPr lang="es-AR" sz="5600" dirty="0"/>
            </a:br>
            <a:r>
              <a:rPr lang="es-AR" sz="5600" dirty="0"/>
              <a:t>SHALE RESIDENCE</a:t>
            </a:r>
            <a:br>
              <a:rPr lang="es-AR" sz="5600" dirty="0"/>
            </a:br>
            <a:r>
              <a:rPr lang="es-AR" sz="5600" dirty="0"/>
              <a:t>AÑELO – NEUQUEN</a:t>
            </a:r>
            <a:br>
              <a:rPr lang="es-AR" sz="5600" dirty="0"/>
            </a:br>
            <a:endParaRPr lang="es-AR" sz="5600" dirty="0"/>
          </a:p>
        </p:txBody>
      </p:sp>
      <p:sp>
        <p:nvSpPr>
          <p:cNvPr id="3" name="Subtítulo 2">
            <a:extLst>
              <a:ext uri="{FF2B5EF4-FFF2-40B4-BE49-F238E27FC236}">
                <a16:creationId xmlns:a16="http://schemas.microsoft.com/office/drawing/2014/main" id="{EFF745B7-3E7F-1C5C-32CD-F7DB3461FB9F}"/>
              </a:ext>
            </a:extLst>
          </p:cNvPr>
          <p:cNvSpPr>
            <a:spLocks noGrp="1"/>
          </p:cNvSpPr>
          <p:nvPr>
            <p:ph type="subTitle" idx="1"/>
          </p:nvPr>
        </p:nvSpPr>
        <p:spPr>
          <a:xfrm>
            <a:off x="612646" y="3777459"/>
            <a:ext cx="10613247" cy="1699609"/>
          </a:xfrm>
        </p:spPr>
        <p:txBody>
          <a:bodyPr>
            <a:normAutofit fontScale="92500" lnSpcReduction="20000"/>
          </a:bodyPr>
          <a:lstStyle/>
          <a:p>
            <a:r>
              <a:rPr lang="es-AR" b="1" dirty="0"/>
              <a:t>Real </a:t>
            </a:r>
            <a:r>
              <a:rPr lang="es-AR" b="1" dirty="0" err="1"/>
              <a:t>Props</a:t>
            </a:r>
            <a:r>
              <a:rPr lang="es-AR" b="1" dirty="0"/>
              <a:t> Inmobiliaria </a:t>
            </a:r>
          </a:p>
          <a:p>
            <a:r>
              <a:rPr lang="es-AR" b="1" dirty="0"/>
              <a:t>Puerto Madero  Juana Manso 1646 </a:t>
            </a:r>
          </a:p>
          <a:p>
            <a:r>
              <a:rPr lang="es-AR" b="1" dirty="0"/>
              <a:t>Villa Devoto  Av. F. </a:t>
            </a:r>
            <a:r>
              <a:rPr lang="es-AR" b="1" dirty="0" err="1"/>
              <a:t>Beiró</a:t>
            </a:r>
            <a:r>
              <a:rPr lang="es-AR" b="1" dirty="0"/>
              <a:t> 3448 </a:t>
            </a:r>
          </a:p>
          <a:p>
            <a:r>
              <a:rPr lang="es-AR" dirty="0"/>
              <a:t>Lourdes </a:t>
            </a:r>
            <a:r>
              <a:rPr lang="es-AR" dirty="0" err="1"/>
              <a:t>Nuñez</a:t>
            </a:r>
            <a:r>
              <a:rPr lang="es-AR" dirty="0"/>
              <a:t> – Corredora Inmobiliaria CUCICBA – </a:t>
            </a:r>
            <a:r>
              <a:rPr lang="es-AR" dirty="0" err="1"/>
              <a:t>Broker</a:t>
            </a:r>
            <a:r>
              <a:rPr lang="es-AR" dirty="0"/>
              <a:t> – </a:t>
            </a:r>
          </a:p>
          <a:p>
            <a:r>
              <a:rPr lang="es-AR" dirty="0"/>
              <a:t>Cel. +549 11 3035 3036 – </a:t>
            </a:r>
            <a:r>
              <a:rPr lang="es-AR" dirty="0">
                <a:hlinkClick r:id="rId3"/>
              </a:rPr>
              <a:t>lnunez@realprops.com.ar</a:t>
            </a:r>
            <a:r>
              <a:rPr lang="es-AR" dirty="0"/>
              <a:t> – IG: @soylourdesnunez</a:t>
            </a:r>
          </a:p>
        </p:txBody>
      </p:sp>
    </p:spTree>
    <p:extLst>
      <p:ext uri="{BB962C8B-B14F-4D97-AF65-F5344CB8AC3E}">
        <p14:creationId xmlns:p14="http://schemas.microsoft.com/office/powerpoint/2010/main" val="414412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1000"/>
                                  </p:stCondLst>
                                  <p:iterate type="wd">
                                    <p:tmPct val="15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par>
                                <p:cTn id="14" presetID="10" presetClass="entr" presetSubtype="0" fill="hold" grpId="0" nodeType="withEffect">
                                  <p:stCondLst>
                                    <p:cond delay="1000"/>
                                  </p:stCondLst>
                                  <p:iterate type="wd">
                                    <p:tmPct val="15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par>
                                <p:cTn id="17" presetID="10" presetClass="entr" presetSubtype="0" fill="hold" grpId="0" nodeType="withEffect">
                                  <p:stCondLst>
                                    <p:cond delay="1000"/>
                                  </p:stCondLst>
                                  <p:iterate type="wd">
                                    <p:tmPct val="15000"/>
                                  </p:iterate>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1000"/>
                                  </p:stCondLst>
                                  <p:iterate type="wd">
                                    <p:tmPct val="15000"/>
                                  </p:iterate>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childTnLst>
                                </p:cTn>
                              </p:par>
                              <p:par>
                                <p:cTn id="25" presetID="42" presetClass="entr" presetSubtype="0" fill="hold" grpId="1" nodeType="withEffect">
                                  <p:stCondLst>
                                    <p:cond delay="250"/>
                                  </p:stCondLst>
                                  <p:iterate type="wd">
                                    <p:tmPct val="10000"/>
                                  </p:iterate>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anim calcmode="lin" valueType="num">
                                      <p:cBhvr>
                                        <p:cTn id="28" dur="250" fill="hold"/>
                                        <p:tgtEl>
                                          <p:spTgt spid="3"/>
                                        </p:tgtEl>
                                        <p:attrNameLst>
                                          <p:attrName>ppt_x</p:attrName>
                                        </p:attrNameLst>
                                      </p:cBhvr>
                                      <p:tavLst>
                                        <p:tav tm="0">
                                          <p:val>
                                            <p:strVal val="#ppt_x"/>
                                          </p:val>
                                        </p:tav>
                                        <p:tav tm="100000">
                                          <p:val>
                                            <p:strVal val="#ppt_x"/>
                                          </p:val>
                                        </p:tav>
                                      </p:tavLst>
                                    </p:anim>
                                    <p:anim calcmode="lin" valueType="num">
                                      <p:cBhvr>
                                        <p:cTn id="2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22DAB2-1532-A116-084A-59754C75DD38}"/>
              </a:ext>
            </a:extLst>
          </p:cNvPr>
          <p:cNvSpPr>
            <a:spLocks noGrp="1"/>
          </p:cNvSpPr>
          <p:nvPr>
            <p:ph type="title"/>
          </p:nvPr>
        </p:nvSpPr>
        <p:spPr>
          <a:xfrm>
            <a:off x="612648" y="424543"/>
            <a:ext cx="10963655" cy="762001"/>
          </a:xfrm>
        </p:spPr>
        <p:txBody>
          <a:bodyPr anchor="b">
            <a:normAutofit/>
          </a:bodyPr>
          <a:lstStyle/>
          <a:p>
            <a:r>
              <a:rPr lang="es-AR" sz="5000" dirty="0"/>
              <a:t>Visión y objetivos del proyecto</a:t>
            </a:r>
          </a:p>
        </p:txBody>
      </p:sp>
      <p:graphicFrame>
        <p:nvGraphicFramePr>
          <p:cNvPr id="4" name="Marcador de contenido 4">
            <a:extLst>
              <a:ext uri="{FF2B5EF4-FFF2-40B4-BE49-F238E27FC236}">
                <a16:creationId xmlns:a16="http://schemas.microsoft.com/office/drawing/2014/main" id="{8E9A489B-0C18-4930-AFA9-A829B3A9E465}"/>
              </a:ext>
            </a:extLst>
          </p:cNvPr>
          <p:cNvGraphicFramePr>
            <a:graphicFrameLocks noGrp="1"/>
          </p:cNvGraphicFramePr>
          <p:nvPr>
            <p:ph idx="1"/>
            <p:extLst>
              <p:ext uri="{D42A27DB-BD31-4B8C-83A1-F6EECF244321}">
                <p14:modId xmlns:p14="http://schemas.microsoft.com/office/powerpoint/2010/main" val="911758500"/>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612647" y="1447801"/>
          <a:ext cx="10963656" cy="4724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Objeto 2">
            <a:extLst>
              <a:ext uri="{FF2B5EF4-FFF2-40B4-BE49-F238E27FC236}">
                <a16:creationId xmlns:a16="http://schemas.microsoft.com/office/drawing/2014/main" id="{D1A82341-0751-7253-F4F4-51E55552EAC3}"/>
              </a:ext>
            </a:extLst>
          </p:cNvPr>
          <p:cNvGraphicFramePr>
            <a:graphicFrameLocks noChangeAspect="1"/>
          </p:cNvGraphicFramePr>
          <p:nvPr>
            <p:extLst>
              <p:ext uri="{D42A27DB-BD31-4B8C-83A1-F6EECF244321}">
                <p14:modId xmlns:p14="http://schemas.microsoft.com/office/powerpoint/2010/main" val="4294592181"/>
              </p:ext>
            </p:extLst>
          </p:nvPr>
        </p:nvGraphicFramePr>
        <p:xfrm>
          <a:off x="612646" y="1447801"/>
          <a:ext cx="1542727" cy="1491342"/>
        </p:xfrm>
        <a:graphic>
          <a:graphicData uri="http://schemas.openxmlformats.org/presentationml/2006/ole">
            <mc:AlternateContent xmlns:mc="http://schemas.openxmlformats.org/markup-compatibility/2006">
              <mc:Choice xmlns:v="urn:schemas-microsoft-com:vml" Requires="v">
                <p:oleObj name="Acrobat Document" r:id="rId8" imgW="6415686" imgH="9075101" progId="Acrobat.Document.DC">
                  <p:embed/>
                </p:oleObj>
              </mc:Choice>
              <mc:Fallback>
                <p:oleObj name="Acrobat Document" r:id="rId8" imgW="6415686" imgH="9075101" progId="Acrobat.Document.DC">
                  <p:embed/>
                  <p:pic>
                    <p:nvPicPr>
                      <p:cNvPr id="3" name="Objeto 2">
                        <a:extLst>
                          <a:ext uri="{FF2B5EF4-FFF2-40B4-BE49-F238E27FC236}">
                            <a16:creationId xmlns:a16="http://schemas.microsoft.com/office/drawing/2014/main" id="{D1A82341-0751-7253-F4F4-51E55552EAC3}"/>
                          </a:ext>
                        </a:extLst>
                      </p:cNvPr>
                      <p:cNvPicPr/>
                      <p:nvPr/>
                    </p:nvPicPr>
                    <p:blipFill>
                      <a:blip r:embed="rId9"/>
                      <a:stretch>
                        <a:fillRect/>
                      </a:stretch>
                    </p:blipFill>
                    <p:spPr>
                      <a:xfrm>
                        <a:off x="612646" y="1447801"/>
                        <a:ext cx="1542727" cy="1491342"/>
                      </a:xfrm>
                      <a:prstGeom prst="rect">
                        <a:avLst/>
                      </a:prstGeom>
                    </p:spPr>
                  </p:pic>
                </p:oleObj>
              </mc:Fallback>
            </mc:AlternateContent>
          </a:graphicData>
        </a:graphic>
      </p:graphicFrame>
      <p:pic>
        <p:nvPicPr>
          <p:cNvPr id="6" name="Imagen 5" descr="Un edificio de ladrillos&#10;&#10;El contenido generado por IA puede ser incorrecto.">
            <a:extLst>
              <a:ext uri="{FF2B5EF4-FFF2-40B4-BE49-F238E27FC236}">
                <a16:creationId xmlns:a16="http://schemas.microsoft.com/office/drawing/2014/main" id="{A895C452-9617-9A29-F10D-7B13405C35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645" y="3064330"/>
            <a:ext cx="1542727" cy="1491341"/>
          </a:xfrm>
          <a:prstGeom prst="rect">
            <a:avLst/>
          </a:prstGeom>
        </p:spPr>
      </p:pic>
      <p:pic>
        <p:nvPicPr>
          <p:cNvPr id="8" name="Imagen 7" descr="Vista de una montaña&#10;&#10;El contenido generado por IA puede ser incorrecto.">
            <a:extLst>
              <a:ext uri="{FF2B5EF4-FFF2-40B4-BE49-F238E27FC236}">
                <a16:creationId xmlns:a16="http://schemas.microsoft.com/office/drawing/2014/main" id="{5F910050-2D19-9C5B-2BA8-2CF557DD22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2645" y="4680858"/>
            <a:ext cx="1542727" cy="1491342"/>
          </a:xfrm>
          <a:prstGeom prst="rect">
            <a:avLst/>
          </a:prstGeom>
        </p:spPr>
      </p:pic>
    </p:spTree>
    <p:extLst>
      <p:ext uri="{BB962C8B-B14F-4D97-AF65-F5344CB8AC3E}">
        <p14:creationId xmlns:p14="http://schemas.microsoft.com/office/powerpoint/2010/main" val="23752813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270A3-EA75-9DF0-A015-87DB446CEC2D}"/>
              </a:ext>
            </a:extLst>
          </p:cNvPr>
          <p:cNvSpPr>
            <a:spLocks noGrp="1"/>
          </p:cNvSpPr>
          <p:nvPr>
            <p:ph type="title"/>
          </p:nvPr>
        </p:nvSpPr>
        <p:spPr>
          <a:xfrm>
            <a:off x="612648" y="685800"/>
            <a:ext cx="10963655" cy="762001"/>
          </a:xfrm>
        </p:spPr>
        <p:txBody>
          <a:bodyPr anchor="b">
            <a:normAutofit/>
          </a:bodyPr>
          <a:lstStyle/>
          <a:p>
            <a:r>
              <a:rPr lang="es-AR" sz="3000" dirty="0"/>
              <a:t>CARACTERISTICAS DE CADA EDIFICIO	 </a:t>
            </a:r>
          </a:p>
        </p:txBody>
      </p:sp>
      <p:graphicFrame>
        <p:nvGraphicFramePr>
          <p:cNvPr id="4" name="Marcador de contenido 4">
            <a:extLst>
              <a:ext uri="{FF2B5EF4-FFF2-40B4-BE49-F238E27FC236}">
                <a16:creationId xmlns:a16="http://schemas.microsoft.com/office/drawing/2014/main" id="{4756965C-3388-4E90-8A00-F58F86763444}"/>
              </a:ext>
            </a:extLst>
          </p:cNvPr>
          <p:cNvGraphicFramePr>
            <a:graphicFrameLocks noGrp="1"/>
          </p:cNvGraphicFramePr>
          <p:nvPr>
            <p:ph idx="1"/>
            <p:extLst>
              <p:ext uri="{D42A27DB-BD31-4B8C-83A1-F6EECF244321}">
                <p14:modId xmlns:p14="http://schemas.microsoft.com/office/powerpoint/2010/main" val="235988897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020286" y="1815737"/>
          <a:ext cx="10963656"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descr="Un edificio de ladrillo&#10;&#10;El contenido generado por IA puede ser incorrecto.">
            <a:extLst>
              <a:ext uri="{FF2B5EF4-FFF2-40B4-BE49-F238E27FC236}">
                <a16:creationId xmlns:a16="http://schemas.microsoft.com/office/drawing/2014/main" id="{A76C080E-C579-0D8B-0D91-00E12A1F8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648" y="1815737"/>
            <a:ext cx="1842812" cy="1381397"/>
          </a:xfrm>
          <a:prstGeom prst="rect">
            <a:avLst/>
          </a:prstGeom>
        </p:spPr>
      </p:pic>
      <p:pic>
        <p:nvPicPr>
          <p:cNvPr id="9" name="Imagen 8" descr="Una sala de estar&#10;&#10;El contenido generado por IA puede ser incorrecto.">
            <a:extLst>
              <a:ext uri="{FF2B5EF4-FFF2-40B4-BE49-F238E27FC236}">
                <a16:creationId xmlns:a16="http://schemas.microsoft.com/office/drawing/2014/main" id="{CC08B89B-C3ED-3F68-0754-240AB343EF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374" y="4790804"/>
            <a:ext cx="1886086" cy="1381396"/>
          </a:xfrm>
          <a:prstGeom prst="rect">
            <a:avLst/>
          </a:prstGeom>
        </p:spPr>
      </p:pic>
      <p:pic>
        <p:nvPicPr>
          <p:cNvPr id="11" name="Imagen 10" descr="Una cama en una habitación&#10;&#10;El contenido generado por IA puede ser incorrecto.">
            <a:extLst>
              <a:ext uri="{FF2B5EF4-FFF2-40B4-BE49-F238E27FC236}">
                <a16:creationId xmlns:a16="http://schemas.microsoft.com/office/drawing/2014/main" id="{B182D056-0EDB-63DF-3DC2-43E16B4318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74" y="3255916"/>
            <a:ext cx="1886086" cy="1381397"/>
          </a:xfrm>
          <a:prstGeom prst="rect">
            <a:avLst/>
          </a:prstGeom>
        </p:spPr>
      </p:pic>
    </p:spTree>
    <p:extLst>
      <p:ext uri="{BB962C8B-B14F-4D97-AF65-F5344CB8AC3E}">
        <p14:creationId xmlns:p14="http://schemas.microsoft.com/office/powerpoint/2010/main" val="354890678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36167" y="771424"/>
            <a:ext cx="6455833" cy="4789278"/>
          </a:xfrm>
          <a:custGeom>
            <a:avLst/>
            <a:gdLst/>
            <a:ahLst/>
            <a:cxnLst/>
            <a:rect l="l" t="t" r="r" b="b"/>
            <a:pathLst>
              <a:path w="9683750" h="7183917">
                <a:moveTo>
                  <a:pt x="0" y="0"/>
                </a:moveTo>
                <a:lnTo>
                  <a:pt x="9683750" y="0"/>
                </a:lnTo>
                <a:lnTo>
                  <a:pt x="9683750" y="7183918"/>
                </a:lnTo>
                <a:lnTo>
                  <a:pt x="0" y="7183918"/>
                </a:lnTo>
                <a:lnTo>
                  <a:pt x="0" y="0"/>
                </a:lnTo>
                <a:close/>
              </a:path>
            </a:pathLst>
          </a:custGeom>
          <a:blipFill>
            <a:blip r:embed="rId2"/>
            <a:stretch>
              <a:fillRect l="-5679" t="-10657" b="-41652"/>
            </a:stretch>
          </a:blipFill>
        </p:spPr>
        <p:txBody>
          <a:bodyPr/>
          <a:lstStyle/>
          <a:p>
            <a:endParaRPr lang="es-AR" sz="1200"/>
          </a:p>
        </p:txBody>
      </p:sp>
      <p:sp>
        <p:nvSpPr>
          <p:cNvPr id="4" name="TextBox 4"/>
          <p:cNvSpPr txBox="1"/>
          <p:nvPr/>
        </p:nvSpPr>
        <p:spPr>
          <a:xfrm>
            <a:off x="763440" y="1297299"/>
            <a:ext cx="4990656" cy="1155060"/>
          </a:xfrm>
          <a:prstGeom prst="rect">
            <a:avLst/>
          </a:prstGeom>
        </p:spPr>
        <p:txBody>
          <a:bodyPr wrap="square" lIns="0" tIns="0" rIns="0" bIns="0" rtlCol="0" anchor="t">
            <a:spAutoFit/>
          </a:bodyPr>
          <a:lstStyle/>
          <a:p>
            <a:pPr algn="ctr">
              <a:lnSpc>
                <a:spcPts val="4760"/>
              </a:lnSpc>
            </a:pPr>
            <a:r>
              <a:rPr lang="en-US" sz="2667" b="1" u="sng" dirty="0" err="1">
                <a:solidFill>
                  <a:srgbClr val="000000"/>
                </a:solidFill>
                <a:latin typeface="Arial" panose="020B0604020202020204" pitchFamily="34" charset="0"/>
                <a:ea typeface="Open Sans"/>
                <a:cs typeface="Arial" panose="020B0604020202020204" pitchFamily="34" charset="0"/>
                <a:sym typeface="Open Sans"/>
              </a:rPr>
              <a:t>Superficie</a:t>
            </a:r>
            <a:r>
              <a:rPr lang="en-US" sz="2667" dirty="0">
                <a:solidFill>
                  <a:srgbClr val="000000"/>
                </a:solidFill>
                <a:latin typeface="Arial" panose="020B0604020202020204" pitchFamily="34" charset="0"/>
                <a:ea typeface="Open Sans"/>
                <a:cs typeface="Arial" panose="020B0604020202020204" pitchFamily="34" charset="0"/>
                <a:sym typeface="Open Sans"/>
              </a:rPr>
              <a:t>: 19,40m2 </a:t>
            </a:r>
          </a:p>
          <a:p>
            <a:pPr algn="ctr">
              <a:lnSpc>
                <a:spcPts val="4760"/>
              </a:lnSpc>
            </a:pPr>
            <a:r>
              <a:rPr lang="en-US" sz="2667" dirty="0">
                <a:solidFill>
                  <a:srgbClr val="000000"/>
                </a:solidFill>
                <a:latin typeface="Arial" panose="020B0604020202020204" pitchFamily="34" charset="0"/>
                <a:ea typeface="Open Sans"/>
                <a:cs typeface="Arial" panose="020B0604020202020204" pitchFamily="34" charset="0"/>
                <a:sym typeface="Open Sans"/>
              </a:rPr>
              <a:t>Disponible </a:t>
            </a:r>
            <a:r>
              <a:rPr lang="en-US" sz="2667" dirty="0" err="1">
                <a:solidFill>
                  <a:srgbClr val="000000"/>
                </a:solidFill>
                <a:latin typeface="Arial" panose="020B0604020202020204" pitchFamily="34" charset="0"/>
                <a:ea typeface="Open Sans"/>
                <a:cs typeface="Arial" panose="020B0604020202020204" pitchFamily="34" charset="0"/>
                <a:sym typeface="Open Sans"/>
              </a:rPr>
              <a:t>en</a:t>
            </a:r>
            <a:r>
              <a:rPr lang="en-US" sz="2667" dirty="0">
                <a:solidFill>
                  <a:srgbClr val="000000"/>
                </a:solidFill>
                <a:latin typeface="Arial" panose="020B0604020202020204" pitchFamily="34" charset="0"/>
                <a:ea typeface="Open Sans"/>
                <a:cs typeface="Arial" panose="020B0604020202020204" pitchFamily="34" charset="0"/>
                <a:sym typeface="Open Sans"/>
              </a:rPr>
              <a:t> PB y Primer Piso</a:t>
            </a:r>
          </a:p>
        </p:txBody>
      </p:sp>
      <p:sp>
        <p:nvSpPr>
          <p:cNvPr id="5" name="TextBox 5"/>
          <p:cNvSpPr txBox="1"/>
          <p:nvPr/>
        </p:nvSpPr>
        <p:spPr>
          <a:xfrm>
            <a:off x="410421" y="3013364"/>
            <a:ext cx="5583979" cy="3013069"/>
          </a:xfrm>
          <a:prstGeom prst="rect">
            <a:avLst/>
          </a:prstGeom>
        </p:spPr>
        <p:txBody>
          <a:bodyPr wrap="square" lIns="0" tIns="0" rIns="0" bIns="0" rtlCol="0" anchor="t">
            <a:spAutoFit/>
          </a:bodyPr>
          <a:lstStyle/>
          <a:p>
            <a:pPr algn="just">
              <a:lnSpc>
                <a:spcPts val="3356"/>
              </a:lnSpc>
            </a:pPr>
            <a:r>
              <a:rPr lang="en-US" sz="2397" dirty="0" err="1">
                <a:solidFill>
                  <a:srgbClr val="000000"/>
                </a:solidFill>
                <a:latin typeface="Arial" panose="020B0604020202020204" pitchFamily="34" charset="0"/>
                <a:ea typeface="Open Sans"/>
                <a:cs typeface="Arial" panose="020B0604020202020204" pitchFamily="34" charset="0"/>
                <a:sym typeface="Open Sans"/>
              </a:rPr>
              <a:t>Capacidad</a:t>
            </a:r>
            <a:r>
              <a:rPr lang="en-US" sz="2397" dirty="0">
                <a:solidFill>
                  <a:srgbClr val="000000"/>
                </a:solidFill>
                <a:latin typeface="Arial" panose="020B0604020202020204" pitchFamily="34" charset="0"/>
                <a:ea typeface="Open Sans"/>
                <a:cs typeface="Arial" panose="020B0604020202020204" pitchFamily="34" charset="0"/>
                <a:sym typeface="Open Sans"/>
              </a:rPr>
              <a:t>: 1 </a:t>
            </a:r>
            <a:r>
              <a:rPr lang="en-US" sz="2397" dirty="0" err="1">
                <a:solidFill>
                  <a:srgbClr val="000000"/>
                </a:solidFill>
                <a:latin typeface="Arial" panose="020B0604020202020204" pitchFamily="34" charset="0"/>
                <a:ea typeface="Open Sans"/>
                <a:cs typeface="Arial" panose="020B0604020202020204" pitchFamily="34" charset="0"/>
                <a:sym typeface="Open Sans"/>
              </a:rPr>
              <a:t>cama</a:t>
            </a:r>
            <a:r>
              <a:rPr lang="en-US" sz="2397" dirty="0">
                <a:solidFill>
                  <a:srgbClr val="000000"/>
                </a:solidFill>
                <a:latin typeface="Arial" panose="020B0604020202020204" pitchFamily="34" charset="0"/>
                <a:ea typeface="Open Sans"/>
                <a:cs typeface="Arial" panose="020B0604020202020204" pitchFamily="34" charset="0"/>
                <a:sym typeface="Open Sans"/>
              </a:rPr>
              <a:t>.</a:t>
            </a:r>
          </a:p>
          <a:p>
            <a:pPr algn="just">
              <a:lnSpc>
                <a:spcPts val="3356"/>
              </a:lnSpc>
            </a:pPr>
            <a:r>
              <a:rPr lang="en-US" sz="2397" dirty="0" err="1">
                <a:solidFill>
                  <a:srgbClr val="000000"/>
                </a:solidFill>
                <a:latin typeface="Arial" panose="020B0604020202020204" pitchFamily="34" charset="0"/>
                <a:ea typeface="Open Sans"/>
                <a:cs typeface="Arial" panose="020B0604020202020204" pitchFamily="34" charset="0"/>
                <a:sym typeface="Open Sans"/>
              </a:rPr>
              <a:t>Totalmente</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equipado</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incluye</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ropa</a:t>
            </a:r>
            <a:r>
              <a:rPr lang="en-US" sz="2397" dirty="0">
                <a:solidFill>
                  <a:srgbClr val="000000"/>
                </a:solidFill>
                <a:latin typeface="Arial" panose="020B0604020202020204" pitchFamily="34" charset="0"/>
                <a:ea typeface="Open Sans"/>
                <a:cs typeface="Arial" panose="020B0604020202020204" pitchFamily="34" charset="0"/>
                <a:sym typeface="Open Sans"/>
              </a:rPr>
              <a:t> de </a:t>
            </a:r>
            <a:r>
              <a:rPr lang="en-US" sz="2397" dirty="0" err="1">
                <a:solidFill>
                  <a:srgbClr val="000000"/>
                </a:solidFill>
                <a:latin typeface="Arial" panose="020B0604020202020204" pitchFamily="34" charset="0"/>
                <a:ea typeface="Open Sans"/>
                <a:cs typeface="Arial" panose="020B0604020202020204" pitchFamily="34" charset="0"/>
                <a:sym typeface="Open Sans"/>
              </a:rPr>
              <a:t>cama</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blanco</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mobiliario</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completo</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anafe</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en</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cocina</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heladera</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vajilla</a:t>
            </a:r>
            <a:r>
              <a:rPr lang="en-US" sz="2397" dirty="0">
                <a:solidFill>
                  <a:srgbClr val="000000"/>
                </a:solidFill>
                <a:latin typeface="Arial" panose="020B0604020202020204" pitchFamily="34" charset="0"/>
                <a:ea typeface="Open Sans"/>
                <a:cs typeface="Arial" panose="020B0604020202020204" pitchFamily="34" charset="0"/>
                <a:sym typeface="Open Sans"/>
              </a:rPr>
              <a:t>, placard </a:t>
            </a:r>
            <a:r>
              <a:rPr lang="en-US" sz="2397" dirty="0" err="1">
                <a:solidFill>
                  <a:srgbClr val="000000"/>
                </a:solidFill>
                <a:latin typeface="Arial" panose="020B0604020202020204" pitchFamily="34" charset="0"/>
                <a:ea typeface="Open Sans"/>
                <a:cs typeface="Arial" panose="020B0604020202020204" pitchFamily="34" charset="0"/>
                <a:sym typeface="Open Sans"/>
              </a:rPr>
              <a:t>abierto</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cortinas</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aire</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acondicionado</a:t>
            </a:r>
            <a:r>
              <a:rPr lang="en-US" sz="2397" dirty="0">
                <a:solidFill>
                  <a:srgbClr val="000000"/>
                </a:solidFill>
                <a:latin typeface="Arial" panose="020B0604020202020204" pitchFamily="34" charset="0"/>
                <a:ea typeface="Open Sans"/>
                <a:cs typeface="Arial" panose="020B0604020202020204" pitchFamily="34" charset="0"/>
                <a:sym typeface="Open Sans"/>
              </a:rPr>
              <a:t>, TV. Listo para </a:t>
            </a:r>
            <a:r>
              <a:rPr lang="en-US" sz="2397" dirty="0" err="1">
                <a:solidFill>
                  <a:srgbClr val="000000"/>
                </a:solidFill>
                <a:latin typeface="Arial" panose="020B0604020202020204" pitchFamily="34" charset="0"/>
                <a:ea typeface="Open Sans"/>
                <a:cs typeface="Arial" panose="020B0604020202020204" pitchFamily="34" charset="0"/>
                <a:sym typeface="Open Sans"/>
              </a:rPr>
              <a:t>empezar</a:t>
            </a:r>
            <a:r>
              <a:rPr lang="en-US" sz="2397" dirty="0">
                <a:solidFill>
                  <a:srgbClr val="000000"/>
                </a:solidFill>
                <a:latin typeface="Arial" panose="020B0604020202020204" pitchFamily="34" charset="0"/>
                <a:ea typeface="Open Sans"/>
                <a:cs typeface="Arial" panose="020B0604020202020204" pitchFamily="34" charset="0"/>
                <a:sym typeface="Open Sans"/>
              </a:rPr>
              <a:t> a </a:t>
            </a:r>
            <a:r>
              <a:rPr lang="en-US" sz="2397" dirty="0" err="1">
                <a:solidFill>
                  <a:srgbClr val="000000"/>
                </a:solidFill>
                <a:latin typeface="Arial" panose="020B0604020202020204" pitchFamily="34" charset="0"/>
                <a:ea typeface="Open Sans"/>
                <a:cs typeface="Arial" panose="020B0604020202020204" pitchFamily="34" charset="0"/>
                <a:sym typeface="Open Sans"/>
              </a:rPr>
              <a:t>alquilar</a:t>
            </a:r>
            <a:r>
              <a:rPr lang="en-US" sz="2397" dirty="0">
                <a:solidFill>
                  <a:srgbClr val="000000"/>
                </a:solidFill>
                <a:latin typeface="Arial" panose="020B0604020202020204" pitchFamily="34" charset="0"/>
                <a:ea typeface="Open Sans"/>
                <a:cs typeface="Arial" panose="020B0604020202020204" pitchFamily="34" charset="0"/>
                <a:sym typeface="Open Sans"/>
              </a:rPr>
              <a:t> y </a:t>
            </a:r>
            <a:r>
              <a:rPr lang="en-US" sz="2397" dirty="0" err="1">
                <a:solidFill>
                  <a:srgbClr val="000000"/>
                </a:solidFill>
                <a:latin typeface="Arial" panose="020B0604020202020204" pitchFamily="34" charset="0"/>
                <a:ea typeface="Open Sans"/>
                <a:cs typeface="Arial" panose="020B0604020202020204" pitchFamily="34" charset="0"/>
                <a:sym typeface="Open Sans"/>
              </a:rPr>
              <a:t>obtener</a:t>
            </a:r>
            <a:r>
              <a:rPr lang="en-US" sz="2397" dirty="0">
                <a:solidFill>
                  <a:srgbClr val="000000"/>
                </a:solidFill>
                <a:latin typeface="Arial" panose="020B0604020202020204" pitchFamily="34" charset="0"/>
                <a:ea typeface="Open Sans"/>
                <a:cs typeface="Arial" panose="020B0604020202020204" pitchFamily="34" charset="0"/>
                <a:sym typeface="Open Sans"/>
              </a:rPr>
              <a:t> </a:t>
            </a:r>
            <a:r>
              <a:rPr lang="en-US" sz="2397" dirty="0" err="1">
                <a:solidFill>
                  <a:srgbClr val="000000"/>
                </a:solidFill>
                <a:latin typeface="Arial" panose="020B0604020202020204" pitchFamily="34" charset="0"/>
                <a:ea typeface="Open Sans"/>
                <a:cs typeface="Arial" panose="020B0604020202020204" pitchFamily="34" charset="0"/>
                <a:sym typeface="Open Sans"/>
              </a:rPr>
              <a:t>renta</a:t>
            </a:r>
            <a:r>
              <a:rPr lang="en-US" sz="2397" dirty="0">
                <a:solidFill>
                  <a:srgbClr val="000000"/>
                </a:solidFill>
                <a:latin typeface="Arial" panose="020B0604020202020204" pitchFamily="34" charset="0"/>
                <a:ea typeface="Open Sans"/>
                <a:cs typeface="Arial" panose="020B0604020202020204" pitchFamily="34" charset="0"/>
                <a:sym typeface="Open Sans"/>
              </a:rPr>
              <a:t>.</a:t>
            </a:r>
          </a:p>
        </p:txBody>
      </p:sp>
      <p:sp>
        <p:nvSpPr>
          <p:cNvPr id="7" name="CuadroTexto 6">
            <a:extLst>
              <a:ext uri="{FF2B5EF4-FFF2-40B4-BE49-F238E27FC236}">
                <a16:creationId xmlns:a16="http://schemas.microsoft.com/office/drawing/2014/main" id="{7A93CE00-F668-04FB-1377-094655DCAB0A}"/>
              </a:ext>
            </a:extLst>
          </p:cNvPr>
          <p:cNvSpPr txBox="1"/>
          <p:nvPr/>
        </p:nvSpPr>
        <p:spPr>
          <a:xfrm>
            <a:off x="254000" y="670692"/>
            <a:ext cx="6128327" cy="562655"/>
          </a:xfrm>
          <a:prstGeom prst="rect">
            <a:avLst/>
          </a:prstGeom>
          <a:noFill/>
        </p:spPr>
        <p:txBody>
          <a:bodyPr wrap="square">
            <a:spAutoFit/>
          </a:bodyPr>
          <a:lstStyle/>
          <a:p>
            <a:pPr algn="ctr">
              <a:lnSpc>
                <a:spcPts val="4013"/>
              </a:lnSpc>
              <a:spcBef>
                <a:spcPct val="0"/>
              </a:spcBef>
            </a:pPr>
            <a:r>
              <a:rPr lang="en-US" sz="2933" b="1" dirty="0">
                <a:solidFill>
                  <a:srgbClr val="000000"/>
                </a:solidFill>
                <a:latin typeface="Arial" panose="020B0604020202020204" pitchFamily="34" charset="0"/>
                <a:ea typeface="Open Sans Bold"/>
                <a:cs typeface="Arial" panose="020B0604020202020204" pitchFamily="34" charset="0"/>
                <a:sym typeface="Open Sans Bold"/>
              </a:rPr>
              <a:t>UNIDAD MONOAMBIENTE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87739" y="282845"/>
            <a:ext cx="6143820" cy="6292311"/>
          </a:xfrm>
          <a:custGeom>
            <a:avLst/>
            <a:gdLst/>
            <a:ahLst/>
            <a:cxnLst/>
            <a:rect l="l" t="t" r="r" b="b"/>
            <a:pathLst>
              <a:path w="9215730" h="9438467">
                <a:moveTo>
                  <a:pt x="0" y="0"/>
                </a:moveTo>
                <a:lnTo>
                  <a:pt x="9215730" y="0"/>
                </a:lnTo>
                <a:lnTo>
                  <a:pt x="9215730" y="9438466"/>
                </a:lnTo>
                <a:lnTo>
                  <a:pt x="0" y="9438466"/>
                </a:lnTo>
                <a:lnTo>
                  <a:pt x="0" y="0"/>
                </a:lnTo>
                <a:close/>
              </a:path>
            </a:pathLst>
          </a:custGeom>
          <a:blipFill>
            <a:blip r:embed="rId2"/>
            <a:stretch>
              <a:fillRect/>
            </a:stretch>
          </a:blipFill>
        </p:spPr>
        <p:txBody>
          <a:bodyPr/>
          <a:lstStyle/>
          <a:p>
            <a:endParaRPr lang="es-AR" sz="1200"/>
          </a:p>
        </p:txBody>
      </p:sp>
      <p:sp>
        <p:nvSpPr>
          <p:cNvPr id="3" name="TextBox 3"/>
          <p:cNvSpPr txBox="1"/>
          <p:nvPr/>
        </p:nvSpPr>
        <p:spPr>
          <a:xfrm>
            <a:off x="778121" y="926654"/>
            <a:ext cx="4654333" cy="468398"/>
          </a:xfrm>
          <a:prstGeom prst="rect">
            <a:avLst/>
          </a:prstGeom>
        </p:spPr>
        <p:txBody>
          <a:bodyPr wrap="square" lIns="0" tIns="0" rIns="0" bIns="0" rtlCol="0" anchor="t">
            <a:spAutoFit/>
          </a:bodyPr>
          <a:lstStyle/>
          <a:p>
            <a:pPr algn="ctr">
              <a:lnSpc>
                <a:spcPts val="4013"/>
              </a:lnSpc>
              <a:spcBef>
                <a:spcPct val="0"/>
              </a:spcBef>
            </a:pPr>
            <a:r>
              <a:rPr lang="en-US" sz="2866" b="1" dirty="0">
                <a:solidFill>
                  <a:srgbClr val="000000"/>
                </a:solidFill>
                <a:latin typeface="Arial" panose="020B0604020202020204" pitchFamily="34" charset="0"/>
                <a:ea typeface="Open Sans Bold"/>
                <a:cs typeface="Arial" panose="020B0604020202020204" pitchFamily="34" charset="0"/>
                <a:sym typeface="Open Sans Bold"/>
              </a:rPr>
              <a:t>UNIDAD DOS AMBIENTES</a:t>
            </a:r>
          </a:p>
        </p:txBody>
      </p:sp>
      <p:sp>
        <p:nvSpPr>
          <p:cNvPr id="4" name="TextBox 4"/>
          <p:cNvSpPr txBox="1"/>
          <p:nvPr/>
        </p:nvSpPr>
        <p:spPr>
          <a:xfrm>
            <a:off x="469406" y="1413412"/>
            <a:ext cx="5389733" cy="1162819"/>
          </a:xfrm>
          <a:prstGeom prst="rect">
            <a:avLst/>
          </a:prstGeom>
        </p:spPr>
        <p:txBody>
          <a:bodyPr wrap="square" lIns="0" tIns="0" rIns="0" bIns="0" rtlCol="0" anchor="t">
            <a:spAutoFit/>
          </a:bodyPr>
          <a:lstStyle/>
          <a:p>
            <a:pPr algn="ctr">
              <a:lnSpc>
                <a:spcPts val="4760"/>
              </a:lnSpc>
            </a:pPr>
            <a:r>
              <a:rPr lang="en-US" sz="2933" b="1" u="sng" dirty="0" err="1">
                <a:solidFill>
                  <a:srgbClr val="000000"/>
                </a:solidFill>
                <a:latin typeface="Arial" panose="020B0604020202020204" pitchFamily="34" charset="0"/>
                <a:ea typeface="Open Sans"/>
                <a:cs typeface="Arial" panose="020B0604020202020204" pitchFamily="34" charset="0"/>
                <a:sym typeface="Open Sans"/>
              </a:rPr>
              <a:t>Superficie</a:t>
            </a:r>
            <a:r>
              <a:rPr lang="en-US" sz="2933" dirty="0">
                <a:solidFill>
                  <a:srgbClr val="000000"/>
                </a:solidFill>
                <a:latin typeface="Arial" panose="020B0604020202020204" pitchFamily="34" charset="0"/>
                <a:ea typeface="Open Sans"/>
                <a:cs typeface="Arial" panose="020B0604020202020204" pitchFamily="34" charset="0"/>
                <a:sym typeface="Open Sans"/>
              </a:rPr>
              <a:t>: 30,24m2 </a:t>
            </a:r>
          </a:p>
          <a:p>
            <a:pPr algn="ctr">
              <a:lnSpc>
                <a:spcPts val="4760"/>
              </a:lnSpc>
            </a:pPr>
            <a:r>
              <a:rPr lang="en-US" sz="2933" dirty="0">
                <a:solidFill>
                  <a:srgbClr val="000000"/>
                </a:solidFill>
                <a:latin typeface="Arial" panose="020B0604020202020204" pitchFamily="34" charset="0"/>
                <a:ea typeface="Open Sans"/>
                <a:cs typeface="Arial" panose="020B0604020202020204" pitchFamily="34" charset="0"/>
                <a:sym typeface="Open Sans"/>
              </a:rPr>
              <a:t>Disponible </a:t>
            </a:r>
            <a:r>
              <a:rPr lang="en-US" sz="2933" dirty="0" err="1">
                <a:solidFill>
                  <a:srgbClr val="000000"/>
                </a:solidFill>
                <a:latin typeface="Arial" panose="020B0604020202020204" pitchFamily="34" charset="0"/>
                <a:ea typeface="Open Sans"/>
                <a:cs typeface="Arial" panose="020B0604020202020204" pitchFamily="34" charset="0"/>
                <a:sym typeface="Open Sans"/>
              </a:rPr>
              <a:t>en</a:t>
            </a:r>
            <a:r>
              <a:rPr lang="en-US" sz="2933" dirty="0">
                <a:solidFill>
                  <a:srgbClr val="000000"/>
                </a:solidFill>
                <a:latin typeface="Arial" panose="020B0604020202020204" pitchFamily="34" charset="0"/>
                <a:ea typeface="Open Sans"/>
                <a:cs typeface="Arial" panose="020B0604020202020204" pitchFamily="34" charset="0"/>
                <a:sym typeface="Open Sans"/>
              </a:rPr>
              <a:t> PB y Primer Piso</a:t>
            </a:r>
          </a:p>
        </p:txBody>
      </p:sp>
      <p:sp>
        <p:nvSpPr>
          <p:cNvPr id="5" name="TextBox 5"/>
          <p:cNvSpPr txBox="1"/>
          <p:nvPr/>
        </p:nvSpPr>
        <p:spPr>
          <a:xfrm>
            <a:off x="410421" y="3013363"/>
            <a:ext cx="5685579" cy="3020955"/>
          </a:xfrm>
          <a:prstGeom prst="rect">
            <a:avLst/>
          </a:prstGeom>
        </p:spPr>
        <p:txBody>
          <a:bodyPr wrap="square" lIns="0" tIns="0" rIns="0" bIns="0" rtlCol="0" anchor="t">
            <a:spAutoFit/>
          </a:bodyPr>
          <a:lstStyle/>
          <a:p>
            <a:pPr algn="just">
              <a:lnSpc>
                <a:spcPts val="3356"/>
              </a:lnSpc>
            </a:pPr>
            <a:r>
              <a:rPr lang="en-US" sz="2667" b="1" u="sng" dirty="0" err="1">
                <a:solidFill>
                  <a:srgbClr val="000000"/>
                </a:solidFill>
                <a:latin typeface="Arial" panose="020B0604020202020204" pitchFamily="34" charset="0"/>
                <a:ea typeface="Open Sans"/>
                <a:cs typeface="Arial" panose="020B0604020202020204" pitchFamily="34" charset="0"/>
                <a:sym typeface="Open Sans"/>
              </a:rPr>
              <a:t>Capacidad</a:t>
            </a:r>
            <a:r>
              <a:rPr lang="en-US" sz="2667" dirty="0">
                <a:solidFill>
                  <a:srgbClr val="000000"/>
                </a:solidFill>
                <a:latin typeface="Arial" panose="020B0604020202020204" pitchFamily="34" charset="0"/>
                <a:ea typeface="Open Sans"/>
                <a:cs typeface="Arial" panose="020B0604020202020204" pitchFamily="34" charset="0"/>
                <a:sym typeface="Open Sans"/>
              </a:rPr>
              <a:t>: 2 camas. </a:t>
            </a:r>
          </a:p>
          <a:p>
            <a:pPr algn="just">
              <a:lnSpc>
                <a:spcPts val="3356"/>
              </a:lnSpc>
            </a:pPr>
            <a:r>
              <a:rPr lang="en-US" sz="2667" dirty="0" err="1">
                <a:solidFill>
                  <a:srgbClr val="000000"/>
                </a:solidFill>
                <a:latin typeface="Arial" panose="020B0604020202020204" pitchFamily="34" charset="0"/>
                <a:ea typeface="Open Sans"/>
                <a:cs typeface="Arial" panose="020B0604020202020204" pitchFamily="34" charset="0"/>
                <a:sym typeface="Open Sans"/>
              </a:rPr>
              <a:t>Totalmente</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equipado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incluye</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ropa</a:t>
            </a:r>
            <a:r>
              <a:rPr lang="en-US" sz="2667" dirty="0">
                <a:solidFill>
                  <a:srgbClr val="000000"/>
                </a:solidFill>
                <a:latin typeface="Arial" panose="020B0604020202020204" pitchFamily="34" charset="0"/>
                <a:ea typeface="Open Sans"/>
                <a:cs typeface="Arial" panose="020B0604020202020204" pitchFamily="34" charset="0"/>
                <a:sym typeface="Open Sans"/>
              </a:rPr>
              <a:t> de </a:t>
            </a:r>
            <a:r>
              <a:rPr lang="en-US" sz="2667" dirty="0" err="1">
                <a:solidFill>
                  <a:srgbClr val="000000"/>
                </a:solidFill>
                <a:latin typeface="Arial" panose="020B0604020202020204" pitchFamily="34" charset="0"/>
                <a:ea typeface="Open Sans"/>
                <a:cs typeface="Arial" panose="020B0604020202020204" pitchFamily="34" charset="0"/>
                <a:sym typeface="Open Sans"/>
              </a:rPr>
              <a:t>cama</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blanco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mobiliario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completo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anafe</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en</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cocina</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heladera</a:t>
            </a:r>
            <a:r>
              <a:rPr lang="en-US" sz="2667" dirty="0">
                <a:solidFill>
                  <a:srgbClr val="000000"/>
                </a:solidFill>
                <a:latin typeface="Arial" panose="020B0604020202020204" pitchFamily="34" charset="0"/>
                <a:ea typeface="Open Sans"/>
                <a:cs typeface="Arial" panose="020B0604020202020204" pitchFamily="34" charset="0"/>
                <a:sym typeface="Open Sans"/>
              </a:rPr>
              <a:t>, TV, Aire </a:t>
            </a:r>
            <a:r>
              <a:rPr lang="en-US" sz="2667" dirty="0" err="1">
                <a:solidFill>
                  <a:srgbClr val="000000"/>
                </a:solidFill>
                <a:latin typeface="Arial" panose="020B0604020202020204" pitchFamily="34" charset="0"/>
                <a:ea typeface="Open Sans"/>
                <a:cs typeface="Arial" panose="020B0604020202020204" pitchFamily="34" charset="0"/>
                <a:sym typeface="Open Sans"/>
              </a:rPr>
              <a:t>Acondicionado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vajilla</a:t>
            </a:r>
            <a:r>
              <a:rPr lang="en-US" sz="2667" dirty="0">
                <a:solidFill>
                  <a:srgbClr val="000000"/>
                </a:solidFill>
                <a:latin typeface="Arial" panose="020B0604020202020204" pitchFamily="34" charset="0"/>
                <a:ea typeface="Open Sans"/>
                <a:cs typeface="Arial" panose="020B0604020202020204" pitchFamily="34" charset="0"/>
                <a:sym typeface="Open Sans"/>
              </a:rPr>
              <a:t>, placard </a:t>
            </a:r>
            <a:r>
              <a:rPr lang="en-US" sz="2667" dirty="0" err="1">
                <a:solidFill>
                  <a:srgbClr val="000000"/>
                </a:solidFill>
                <a:latin typeface="Arial" panose="020B0604020202020204" pitchFamily="34" charset="0"/>
                <a:ea typeface="Open Sans"/>
                <a:cs typeface="Arial" panose="020B0604020202020204" pitchFamily="34" charset="0"/>
                <a:sym typeface="Open Sans"/>
              </a:rPr>
              <a:t>abierto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cortina</a:t>
            </a:r>
            <a:r>
              <a:rPr lang="en-US" sz="2667" dirty="0">
                <a:solidFill>
                  <a:srgbClr val="000000"/>
                </a:solidFill>
                <a:latin typeface="Arial" panose="020B0604020202020204" pitchFamily="34" charset="0"/>
                <a:ea typeface="Open Sans"/>
                <a:cs typeface="Arial" panose="020B0604020202020204" pitchFamily="34" charset="0"/>
                <a:sym typeface="Open Sans"/>
              </a:rPr>
              <a:t>. Listo para </a:t>
            </a:r>
            <a:r>
              <a:rPr lang="en-US" sz="2667" dirty="0" err="1">
                <a:solidFill>
                  <a:srgbClr val="000000"/>
                </a:solidFill>
                <a:latin typeface="Arial" panose="020B0604020202020204" pitchFamily="34" charset="0"/>
                <a:ea typeface="Open Sans"/>
                <a:cs typeface="Arial" panose="020B0604020202020204" pitchFamily="34" charset="0"/>
                <a:sym typeface="Open Sans"/>
              </a:rPr>
              <a:t>empezar</a:t>
            </a:r>
            <a:r>
              <a:rPr lang="en-US" sz="2667" dirty="0">
                <a:solidFill>
                  <a:srgbClr val="000000"/>
                </a:solidFill>
                <a:latin typeface="Arial" panose="020B0604020202020204" pitchFamily="34" charset="0"/>
                <a:ea typeface="Open Sans"/>
                <a:cs typeface="Arial" panose="020B0604020202020204" pitchFamily="34" charset="0"/>
                <a:sym typeface="Open Sans"/>
              </a:rPr>
              <a:t> a </a:t>
            </a:r>
            <a:r>
              <a:rPr lang="en-US" sz="2667" dirty="0" err="1">
                <a:solidFill>
                  <a:srgbClr val="000000"/>
                </a:solidFill>
                <a:latin typeface="Arial" panose="020B0604020202020204" pitchFamily="34" charset="0"/>
                <a:ea typeface="Open Sans"/>
                <a:cs typeface="Arial" panose="020B0604020202020204" pitchFamily="34" charset="0"/>
                <a:sym typeface="Open Sans"/>
              </a:rPr>
              <a:t>alquilar</a:t>
            </a:r>
            <a:r>
              <a:rPr lang="en-US" sz="2667" dirty="0">
                <a:solidFill>
                  <a:srgbClr val="000000"/>
                </a:solidFill>
                <a:latin typeface="Arial" panose="020B0604020202020204" pitchFamily="34" charset="0"/>
                <a:ea typeface="Open Sans"/>
                <a:cs typeface="Arial" panose="020B0604020202020204" pitchFamily="34" charset="0"/>
                <a:sym typeface="Open Sans"/>
              </a:rPr>
              <a:t> y </a:t>
            </a:r>
            <a:r>
              <a:rPr lang="en-US" sz="2667" dirty="0" err="1">
                <a:solidFill>
                  <a:srgbClr val="000000"/>
                </a:solidFill>
                <a:latin typeface="Arial" panose="020B0604020202020204" pitchFamily="34" charset="0"/>
                <a:ea typeface="Open Sans"/>
                <a:cs typeface="Arial" panose="020B0604020202020204" pitchFamily="34" charset="0"/>
                <a:sym typeface="Open Sans"/>
              </a:rPr>
              <a:t>obtener</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renta</a:t>
            </a:r>
            <a:r>
              <a:rPr lang="en-US" sz="2667" dirty="0">
                <a:solidFill>
                  <a:srgbClr val="000000"/>
                </a:solidFill>
                <a:latin typeface="Arial" panose="020B0604020202020204" pitchFamily="34" charset="0"/>
                <a:ea typeface="Open Sans"/>
                <a:cs typeface="Arial" panose="020B0604020202020204" pitchFamily="34" charset="0"/>
                <a:sym typeface="Open Sans"/>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6220419" y="549712"/>
            <a:ext cx="5994103" cy="5463793"/>
          </a:xfrm>
          <a:custGeom>
            <a:avLst/>
            <a:gdLst/>
            <a:ahLst/>
            <a:cxnLst/>
            <a:rect l="l" t="t" r="r" b="b"/>
            <a:pathLst>
              <a:path w="8991154" h="8195690">
                <a:moveTo>
                  <a:pt x="0" y="0"/>
                </a:moveTo>
                <a:lnTo>
                  <a:pt x="8991154" y="0"/>
                </a:lnTo>
                <a:lnTo>
                  <a:pt x="8991154" y="8195690"/>
                </a:lnTo>
                <a:lnTo>
                  <a:pt x="0" y="8195690"/>
                </a:lnTo>
                <a:lnTo>
                  <a:pt x="0" y="0"/>
                </a:lnTo>
                <a:close/>
              </a:path>
            </a:pathLst>
          </a:custGeom>
          <a:blipFill>
            <a:blip r:embed="rId2"/>
            <a:stretch>
              <a:fillRect/>
            </a:stretch>
          </a:blipFill>
        </p:spPr>
        <p:txBody>
          <a:bodyPr/>
          <a:lstStyle/>
          <a:p>
            <a:endParaRPr lang="es-AR" sz="1200"/>
          </a:p>
        </p:txBody>
      </p:sp>
      <p:sp>
        <p:nvSpPr>
          <p:cNvPr id="3" name="TextBox 3"/>
          <p:cNvSpPr txBox="1"/>
          <p:nvPr/>
        </p:nvSpPr>
        <p:spPr>
          <a:xfrm>
            <a:off x="378016" y="298005"/>
            <a:ext cx="5737416" cy="981359"/>
          </a:xfrm>
          <a:prstGeom prst="rect">
            <a:avLst/>
          </a:prstGeom>
        </p:spPr>
        <p:txBody>
          <a:bodyPr wrap="square" lIns="0" tIns="0" rIns="0" bIns="0" rtlCol="0" anchor="t">
            <a:spAutoFit/>
          </a:bodyPr>
          <a:lstStyle/>
          <a:p>
            <a:pPr algn="ctr">
              <a:lnSpc>
                <a:spcPts val="4013"/>
              </a:lnSpc>
              <a:spcBef>
                <a:spcPct val="0"/>
              </a:spcBef>
            </a:pPr>
            <a:r>
              <a:rPr lang="en-US" sz="2866" b="1" dirty="0">
                <a:solidFill>
                  <a:srgbClr val="000000"/>
                </a:solidFill>
                <a:latin typeface="Arial" panose="020B0604020202020204" pitchFamily="34" charset="0"/>
                <a:ea typeface="Open Sans Bold"/>
                <a:cs typeface="Arial" panose="020B0604020202020204" pitchFamily="34" charset="0"/>
                <a:sym typeface="Open Sans Bold"/>
              </a:rPr>
              <a:t>UNIDADES TRES AMBIENTES</a:t>
            </a:r>
          </a:p>
          <a:p>
            <a:pPr algn="ctr">
              <a:lnSpc>
                <a:spcPts val="4013"/>
              </a:lnSpc>
              <a:spcBef>
                <a:spcPct val="0"/>
              </a:spcBef>
            </a:pPr>
            <a:r>
              <a:rPr lang="en-US" sz="2866" b="1" dirty="0">
                <a:solidFill>
                  <a:srgbClr val="000000"/>
                </a:solidFill>
                <a:latin typeface="Arial" panose="020B0604020202020204" pitchFamily="34" charset="0"/>
                <a:ea typeface="Open Sans Bold"/>
                <a:cs typeface="Arial" panose="020B0604020202020204" pitchFamily="34" charset="0"/>
                <a:sym typeface="Open Sans Bold"/>
              </a:rPr>
              <a:t>Cada </a:t>
            </a:r>
            <a:r>
              <a:rPr lang="en-US" sz="2866" b="1" dirty="0" err="1">
                <a:solidFill>
                  <a:srgbClr val="000000"/>
                </a:solidFill>
                <a:latin typeface="Arial" panose="020B0604020202020204" pitchFamily="34" charset="0"/>
                <a:ea typeface="Open Sans Bold"/>
                <a:cs typeface="Arial" panose="020B0604020202020204" pitchFamily="34" charset="0"/>
                <a:sym typeface="Open Sans Bold"/>
              </a:rPr>
              <a:t>una</a:t>
            </a:r>
            <a:r>
              <a:rPr lang="en-US" sz="2866" b="1" dirty="0">
                <a:solidFill>
                  <a:srgbClr val="000000"/>
                </a:solidFill>
                <a:latin typeface="Arial" panose="020B0604020202020204" pitchFamily="34" charset="0"/>
                <a:ea typeface="Open Sans Bold"/>
                <a:cs typeface="Arial" panose="020B0604020202020204" pitchFamily="34" charset="0"/>
                <a:sym typeface="Open Sans Bold"/>
              </a:rPr>
              <a:t> </a:t>
            </a:r>
            <a:r>
              <a:rPr lang="en-US" sz="2866" b="1" dirty="0" err="1">
                <a:solidFill>
                  <a:srgbClr val="000000"/>
                </a:solidFill>
                <a:latin typeface="Arial" panose="020B0604020202020204" pitchFamily="34" charset="0"/>
                <a:ea typeface="Open Sans Bold"/>
                <a:cs typeface="Arial" panose="020B0604020202020204" pitchFamily="34" charset="0"/>
                <a:sym typeface="Open Sans Bold"/>
              </a:rPr>
              <a:t>incluye</a:t>
            </a:r>
            <a:r>
              <a:rPr lang="en-US" sz="2866" b="1" dirty="0">
                <a:solidFill>
                  <a:srgbClr val="000000"/>
                </a:solidFill>
                <a:latin typeface="Arial" panose="020B0604020202020204" pitchFamily="34" charset="0"/>
                <a:ea typeface="Open Sans Bold"/>
                <a:cs typeface="Arial" panose="020B0604020202020204" pitchFamily="34" charset="0"/>
                <a:sym typeface="Open Sans Bold"/>
              </a:rPr>
              <a:t> </a:t>
            </a:r>
            <a:r>
              <a:rPr lang="en-US" sz="2866" b="1" dirty="0" err="1">
                <a:solidFill>
                  <a:srgbClr val="000000"/>
                </a:solidFill>
                <a:latin typeface="Arial" panose="020B0604020202020204" pitchFamily="34" charset="0"/>
                <a:ea typeface="Open Sans Bold"/>
                <a:cs typeface="Arial" panose="020B0604020202020204" pitchFamily="34" charset="0"/>
                <a:sym typeface="Open Sans Bold"/>
              </a:rPr>
              <a:t>una</a:t>
            </a:r>
            <a:r>
              <a:rPr lang="en-US" sz="2866" b="1" dirty="0">
                <a:solidFill>
                  <a:srgbClr val="000000"/>
                </a:solidFill>
                <a:latin typeface="Arial" panose="020B0604020202020204" pitchFamily="34" charset="0"/>
                <a:ea typeface="Open Sans Bold"/>
                <a:cs typeface="Arial" panose="020B0604020202020204" pitchFamily="34" charset="0"/>
                <a:sym typeface="Open Sans Bold"/>
              </a:rPr>
              <a:t> </a:t>
            </a:r>
            <a:r>
              <a:rPr lang="en-US" sz="2866" b="1" dirty="0" err="1">
                <a:solidFill>
                  <a:srgbClr val="000000"/>
                </a:solidFill>
                <a:latin typeface="Arial" panose="020B0604020202020204" pitchFamily="34" charset="0"/>
                <a:ea typeface="Open Sans Bold"/>
                <a:cs typeface="Arial" panose="020B0604020202020204" pitchFamily="34" charset="0"/>
                <a:sym typeface="Open Sans Bold"/>
              </a:rPr>
              <a:t>cochera</a:t>
            </a:r>
            <a:endParaRPr lang="en-US" sz="2866" b="1" dirty="0">
              <a:solidFill>
                <a:srgbClr val="000000"/>
              </a:solidFill>
              <a:latin typeface="Arial" panose="020B0604020202020204" pitchFamily="34" charset="0"/>
              <a:ea typeface="Open Sans Bold"/>
              <a:cs typeface="Arial" panose="020B0604020202020204" pitchFamily="34" charset="0"/>
              <a:sym typeface="Open Sans Bold"/>
            </a:endParaRPr>
          </a:p>
        </p:txBody>
      </p:sp>
      <p:sp>
        <p:nvSpPr>
          <p:cNvPr id="4" name="TextBox 4"/>
          <p:cNvSpPr txBox="1"/>
          <p:nvPr/>
        </p:nvSpPr>
        <p:spPr>
          <a:xfrm>
            <a:off x="101601" y="1286813"/>
            <a:ext cx="6290247" cy="1778372"/>
          </a:xfrm>
          <a:prstGeom prst="rect">
            <a:avLst/>
          </a:prstGeom>
        </p:spPr>
        <p:txBody>
          <a:bodyPr wrap="square" lIns="0" tIns="0" rIns="0" bIns="0" rtlCol="0" anchor="t">
            <a:spAutoFit/>
          </a:bodyPr>
          <a:lstStyle/>
          <a:p>
            <a:pPr algn="ctr">
              <a:lnSpc>
                <a:spcPts val="4760"/>
              </a:lnSpc>
            </a:pPr>
            <a:r>
              <a:rPr lang="en-US" sz="2933" dirty="0" err="1">
                <a:solidFill>
                  <a:srgbClr val="000000"/>
                </a:solidFill>
                <a:latin typeface="Arial" panose="020B0604020202020204" pitchFamily="34" charset="0"/>
                <a:ea typeface="Open Sans"/>
                <a:cs typeface="Arial" panose="020B0604020202020204" pitchFamily="34" charset="0"/>
                <a:sym typeface="Open Sans"/>
              </a:rPr>
              <a:t>Superficie</a:t>
            </a:r>
            <a:r>
              <a:rPr lang="en-US" sz="2933" dirty="0">
                <a:solidFill>
                  <a:srgbClr val="000000"/>
                </a:solidFill>
                <a:latin typeface="Arial" panose="020B0604020202020204" pitchFamily="34" charset="0"/>
                <a:ea typeface="Open Sans"/>
                <a:cs typeface="Arial" panose="020B0604020202020204" pitchFamily="34" charset="0"/>
                <a:sym typeface="Open Sans"/>
              </a:rPr>
              <a:t>: 58m2 </a:t>
            </a:r>
            <a:r>
              <a:rPr lang="en-US" sz="2933" dirty="0" err="1">
                <a:solidFill>
                  <a:srgbClr val="000000"/>
                </a:solidFill>
                <a:latin typeface="Arial" panose="020B0604020202020204" pitchFamily="34" charset="0"/>
                <a:ea typeface="Open Sans"/>
                <a:cs typeface="Arial" panose="020B0604020202020204" pitchFamily="34" charset="0"/>
                <a:sym typeface="Open Sans"/>
              </a:rPr>
              <a:t>cubiertos</a:t>
            </a:r>
            <a:r>
              <a:rPr lang="en-US" sz="2933" dirty="0">
                <a:solidFill>
                  <a:srgbClr val="000000"/>
                </a:solidFill>
                <a:latin typeface="Arial" panose="020B0604020202020204" pitchFamily="34" charset="0"/>
                <a:ea typeface="Open Sans"/>
                <a:cs typeface="Arial" panose="020B0604020202020204" pitchFamily="34" charset="0"/>
                <a:sym typeface="Open Sans"/>
              </a:rPr>
              <a:t>. </a:t>
            </a:r>
          </a:p>
          <a:p>
            <a:pPr algn="ctr">
              <a:lnSpc>
                <a:spcPts val="4760"/>
              </a:lnSpc>
            </a:pPr>
            <a:r>
              <a:rPr lang="en-US" sz="2933" dirty="0">
                <a:solidFill>
                  <a:srgbClr val="000000"/>
                </a:solidFill>
                <a:latin typeface="Arial" panose="020B0604020202020204" pitchFamily="34" charset="0"/>
                <a:ea typeface="Open Sans"/>
                <a:cs typeface="Arial" panose="020B0604020202020204" pitchFamily="34" charset="0"/>
                <a:sym typeface="Open Sans"/>
              </a:rPr>
              <a:t>PB + patio 7,60m2 = total 65,60m2</a:t>
            </a:r>
          </a:p>
          <a:p>
            <a:pPr algn="ctr">
              <a:lnSpc>
                <a:spcPts val="4760"/>
              </a:lnSpc>
            </a:pPr>
            <a:r>
              <a:rPr lang="en-US" sz="2933" dirty="0">
                <a:solidFill>
                  <a:srgbClr val="000000"/>
                </a:solidFill>
                <a:latin typeface="Arial" panose="020B0604020202020204" pitchFamily="34" charset="0"/>
                <a:ea typeface="Open Sans"/>
                <a:cs typeface="Arial" panose="020B0604020202020204" pitchFamily="34" charset="0"/>
                <a:sym typeface="Open Sans"/>
              </a:rPr>
              <a:t>PA + balcón 3,52m2 = total 61,52m2</a:t>
            </a:r>
          </a:p>
        </p:txBody>
      </p:sp>
      <p:sp>
        <p:nvSpPr>
          <p:cNvPr id="5" name="TextBox 5"/>
          <p:cNvSpPr txBox="1"/>
          <p:nvPr/>
        </p:nvSpPr>
        <p:spPr>
          <a:xfrm>
            <a:off x="381674" y="3169281"/>
            <a:ext cx="6010173" cy="3456972"/>
          </a:xfrm>
          <a:prstGeom prst="rect">
            <a:avLst/>
          </a:prstGeom>
        </p:spPr>
        <p:txBody>
          <a:bodyPr wrap="square" lIns="0" tIns="0" rIns="0" bIns="0" rtlCol="0" anchor="t">
            <a:spAutoFit/>
          </a:bodyPr>
          <a:lstStyle/>
          <a:p>
            <a:pPr algn="just">
              <a:lnSpc>
                <a:spcPts val="3356"/>
              </a:lnSpc>
            </a:pPr>
            <a:r>
              <a:rPr lang="en-US" sz="2667" dirty="0" err="1">
                <a:solidFill>
                  <a:srgbClr val="000000"/>
                </a:solidFill>
                <a:latin typeface="Arial" panose="020B0604020202020204" pitchFamily="34" charset="0"/>
                <a:ea typeface="Open Sans"/>
                <a:cs typeface="Arial" panose="020B0604020202020204" pitchFamily="34" charset="0"/>
                <a:sym typeface="Open Sans"/>
              </a:rPr>
              <a:t>Capacidad</a:t>
            </a:r>
            <a:r>
              <a:rPr lang="en-US" sz="2667" dirty="0">
                <a:solidFill>
                  <a:srgbClr val="000000"/>
                </a:solidFill>
                <a:latin typeface="Arial" panose="020B0604020202020204" pitchFamily="34" charset="0"/>
                <a:ea typeface="Open Sans"/>
                <a:cs typeface="Arial" panose="020B0604020202020204" pitchFamily="34" charset="0"/>
                <a:sym typeface="Open Sans"/>
              </a:rPr>
              <a:t>: 4 camas (dos </a:t>
            </a:r>
            <a:r>
              <a:rPr lang="en-US" sz="2667" dirty="0" err="1">
                <a:solidFill>
                  <a:srgbClr val="000000"/>
                </a:solidFill>
                <a:latin typeface="Arial" panose="020B0604020202020204" pitchFamily="34" charset="0"/>
                <a:ea typeface="Open Sans"/>
                <a:cs typeface="Arial" panose="020B0604020202020204" pitchFamily="34" charset="0"/>
                <a:sym typeface="Open Sans"/>
              </a:rPr>
              <a:t>por</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dormitorio</a:t>
            </a:r>
            <a:r>
              <a:rPr lang="en-US" sz="2667" dirty="0">
                <a:solidFill>
                  <a:srgbClr val="000000"/>
                </a:solidFill>
                <a:latin typeface="Arial" panose="020B0604020202020204" pitchFamily="34" charset="0"/>
                <a:ea typeface="Open Sans"/>
                <a:cs typeface="Arial" panose="020B0604020202020204" pitchFamily="34" charset="0"/>
                <a:sym typeface="Open Sans"/>
              </a:rPr>
              <a:t>).</a:t>
            </a:r>
          </a:p>
          <a:p>
            <a:pPr algn="just">
              <a:lnSpc>
                <a:spcPts val="3356"/>
              </a:lnSpc>
            </a:pPr>
            <a:r>
              <a:rPr lang="en-US" sz="2667" dirty="0" err="1">
                <a:solidFill>
                  <a:srgbClr val="000000"/>
                </a:solidFill>
                <a:latin typeface="Arial" panose="020B0604020202020204" pitchFamily="34" charset="0"/>
                <a:ea typeface="Open Sans"/>
                <a:cs typeface="Arial" panose="020B0604020202020204" pitchFamily="34" charset="0"/>
                <a:sym typeface="Open Sans"/>
              </a:rPr>
              <a:t>Totalmente</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equipado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incluye</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ropa</a:t>
            </a:r>
            <a:r>
              <a:rPr lang="en-US" sz="2667" dirty="0">
                <a:solidFill>
                  <a:srgbClr val="000000"/>
                </a:solidFill>
                <a:latin typeface="Arial" panose="020B0604020202020204" pitchFamily="34" charset="0"/>
                <a:ea typeface="Open Sans"/>
                <a:cs typeface="Arial" panose="020B0604020202020204" pitchFamily="34" charset="0"/>
                <a:sym typeface="Open Sans"/>
              </a:rPr>
              <a:t> de </a:t>
            </a:r>
            <a:r>
              <a:rPr lang="en-US" sz="2667" dirty="0" err="1">
                <a:solidFill>
                  <a:srgbClr val="000000"/>
                </a:solidFill>
                <a:latin typeface="Arial" panose="020B0604020202020204" pitchFamily="34" charset="0"/>
                <a:ea typeface="Open Sans"/>
                <a:cs typeface="Arial" panose="020B0604020202020204" pitchFamily="34" charset="0"/>
                <a:sym typeface="Open Sans"/>
              </a:rPr>
              <a:t>cama</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blanco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mobiliario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completo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anafe</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en</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cocina</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heladera</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vajilla</a:t>
            </a:r>
            <a:r>
              <a:rPr lang="en-US" sz="2667" dirty="0">
                <a:solidFill>
                  <a:srgbClr val="000000"/>
                </a:solidFill>
                <a:latin typeface="Arial" panose="020B0604020202020204" pitchFamily="34" charset="0"/>
                <a:ea typeface="Open Sans"/>
                <a:cs typeface="Arial" panose="020B0604020202020204" pitchFamily="34" charset="0"/>
                <a:sym typeface="Open Sans"/>
              </a:rPr>
              <a:t>, placard </a:t>
            </a:r>
            <a:r>
              <a:rPr lang="en-US" sz="2667" dirty="0" err="1">
                <a:solidFill>
                  <a:srgbClr val="000000"/>
                </a:solidFill>
                <a:latin typeface="Arial" panose="020B0604020202020204" pitchFamily="34" charset="0"/>
                <a:ea typeface="Open Sans"/>
                <a:cs typeface="Arial" panose="020B0604020202020204" pitchFamily="34" charset="0"/>
                <a:sym typeface="Open Sans"/>
              </a:rPr>
              <a:t>abierto</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cortinas</a:t>
            </a:r>
            <a:r>
              <a:rPr lang="en-US" sz="2667" dirty="0">
                <a:solidFill>
                  <a:srgbClr val="000000"/>
                </a:solidFill>
                <a:latin typeface="Arial" panose="020B0604020202020204" pitchFamily="34" charset="0"/>
                <a:ea typeface="Open Sans"/>
                <a:cs typeface="Arial" panose="020B0604020202020204" pitchFamily="34" charset="0"/>
                <a:sym typeface="Open Sans"/>
              </a:rPr>
              <a:t>, Aire </a:t>
            </a:r>
            <a:r>
              <a:rPr lang="en-US" sz="2667" dirty="0" err="1">
                <a:solidFill>
                  <a:srgbClr val="000000"/>
                </a:solidFill>
                <a:latin typeface="Arial" panose="020B0604020202020204" pitchFamily="34" charset="0"/>
                <a:ea typeface="Open Sans"/>
                <a:cs typeface="Arial" panose="020B0604020202020204" pitchFamily="34" charset="0"/>
                <a:sym typeface="Open Sans"/>
              </a:rPr>
              <a:t>Acondicionado</a:t>
            </a:r>
            <a:r>
              <a:rPr lang="en-US" sz="2667" dirty="0">
                <a:solidFill>
                  <a:srgbClr val="000000"/>
                </a:solidFill>
                <a:latin typeface="Arial" panose="020B0604020202020204" pitchFamily="34" charset="0"/>
                <a:ea typeface="Open Sans"/>
                <a:cs typeface="Arial" panose="020B0604020202020204" pitchFamily="34" charset="0"/>
                <a:sym typeface="Open Sans"/>
              </a:rPr>
              <a:t>. Listo para </a:t>
            </a:r>
            <a:r>
              <a:rPr lang="en-US" sz="2667" dirty="0" err="1">
                <a:solidFill>
                  <a:srgbClr val="000000"/>
                </a:solidFill>
                <a:latin typeface="Arial" panose="020B0604020202020204" pitchFamily="34" charset="0"/>
                <a:ea typeface="Open Sans"/>
                <a:cs typeface="Arial" panose="020B0604020202020204" pitchFamily="34" charset="0"/>
                <a:sym typeface="Open Sans"/>
              </a:rPr>
              <a:t>empezar</a:t>
            </a:r>
            <a:r>
              <a:rPr lang="en-US" sz="2667" dirty="0">
                <a:solidFill>
                  <a:srgbClr val="000000"/>
                </a:solidFill>
                <a:latin typeface="Arial" panose="020B0604020202020204" pitchFamily="34" charset="0"/>
                <a:ea typeface="Open Sans"/>
                <a:cs typeface="Arial" panose="020B0604020202020204" pitchFamily="34" charset="0"/>
                <a:sym typeface="Open Sans"/>
              </a:rPr>
              <a:t> a </a:t>
            </a:r>
            <a:r>
              <a:rPr lang="en-US" sz="2667" dirty="0" err="1">
                <a:solidFill>
                  <a:srgbClr val="000000"/>
                </a:solidFill>
                <a:latin typeface="Arial" panose="020B0604020202020204" pitchFamily="34" charset="0"/>
                <a:ea typeface="Open Sans"/>
                <a:cs typeface="Arial" panose="020B0604020202020204" pitchFamily="34" charset="0"/>
                <a:sym typeface="Open Sans"/>
              </a:rPr>
              <a:t>alquilar</a:t>
            </a:r>
            <a:r>
              <a:rPr lang="en-US" sz="2667" dirty="0">
                <a:solidFill>
                  <a:srgbClr val="000000"/>
                </a:solidFill>
                <a:latin typeface="Arial" panose="020B0604020202020204" pitchFamily="34" charset="0"/>
                <a:ea typeface="Open Sans"/>
                <a:cs typeface="Arial" panose="020B0604020202020204" pitchFamily="34" charset="0"/>
                <a:sym typeface="Open Sans"/>
              </a:rPr>
              <a:t> y </a:t>
            </a:r>
            <a:r>
              <a:rPr lang="en-US" sz="2667" dirty="0" err="1">
                <a:solidFill>
                  <a:srgbClr val="000000"/>
                </a:solidFill>
                <a:latin typeface="Arial" panose="020B0604020202020204" pitchFamily="34" charset="0"/>
                <a:ea typeface="Open Sans"/>
                <a:cs typeface="Arial" panose="020B0604020202020204" pitchFamily="34" charset="0"/>
                <a:sym typeface="Open Sans"/>
              </a:rPr>
              <a:t>obtener</a:t>
            </a:r>
            <a:r>
              <a:rPr lang="en-US" sz="2667" dirty="0">
                <a:solidFill>
                  <a:srgbClr val="000000"/>
                </a:solidFill>
                <a:latin typeface="Arial" panose="020B0604020202020204" pitchFamily="34" charset="0"/>
                <a:ea typeface="Open Sans"/>
                <a:cs typeface="Arial" panose="020B0604020202020204" pitchFamily="34" charset="0"/>
                <a:sym typeface="Open Sans"/>
              </a:rPr>
              <a:t> </a:t>
            </a:r>
            <a:r>
              <a:rPr lang="en-US" sz="2667" dirty="0" err="1">
                <a:solidFill>
                  <a:srgbClr val="000000"/>
                </a:solidFill>
                <a:latin typeface="Arial" panose="020B0604020202020204" pitchFamily="34" charset="0"/>
                <a:ea typeface="Open Sans"/>
                <a:cs typeface="Arial" panose="020B0604020202020204" pitchFamily="34" charset="0"/>
                <a:sym typeface="Open Sans"/>
              </a:rPr>
              <a:t>renta</a:t>
            </a:r>
            <a:r>
              <a:rPr lang="en-US" sz="2667" dirty="0">
                <a:solidFill>
                  <a:srgbClr val="000000"/>
                </a:solidFill>
                <a:latin typeface="Arial" panose="020B0604020202020204" pitchFamily="34" charset="0"/>
                <a:ea typeface="Open Sans"/>
                <a:cs typeface="Arial" panose="020B0604020202020204" pitchFamily="34" charset="0"/>
                <a:sym typeface="Open Sans"/>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6196386" y="452921"/>
            <a:ext cx="5940247" cy="5734794"/>
          </a:xfrm>
          <a:custGeom>
            <a:avLst/>
            <a:gdLst/>
            <a:ahLst/>
            <a:cxnLst/>
            <a:rect l="l" t="t" r="r" b="b"/>
            <a:pathLst>
              <a:path w="8910370" h="8602191">
                <a:moveTo>
                  <a:pt x="0" y="0"/>
                </a:moveTo>
                <a:lnTo>
                  <a:pt x="8910370" y="0"/>
                </a:lnTo>
                <a:lnTo>
                  <a:pt x="8910370" y="8602192"/>
                </a:lnTo>
                <a:lnTo>
                  <a:pt x="0" y="8602192"/>
                </a:lnTo>
                <a:lnTo>
                  <a:pt x="0" y="0"/>
                </a:lnTo>
                <a:close/>
              </a:path>
            </a:pathLst>
          </a:custGeom>
          <a:blipFill>
            <a:blip r:embed="rId2"/>
            <a:stretch>
              <a:fillRect t="-3604" b="-3604"/>
            </a:stretch>
          </a:blipFill>
        </p:spPr>
        <p:txBody>
          <a:bodyPr/>
          <a:lstStyle/>
          <a:p>
            <a:endParaRPr lang="es-AR" sz="1200"/>
          </a:p>
        </p:txBody>
      </p:sp>
      <p:sp>
        <p:nvSpPr>
          <p:cNvPr id="3" name="TextBox 3"/>
          <p:cNvSpPr txBox="1"/>
          <p:nvPr/>
        </p:nvSpPr>
        <p:spPr>
          <a:xfrm>
            <a:off x="318517" y="209141"/>
            <a:ext cx="5944632" cy="981359"/>
          </a:xfrm>
          <a:prstGeom prst="rect">
            <a:avLst/>
          </a:prstGeom>
        </p:spPr>
        <p:txBody>
          <a:bodyPr lIns="0" tIns="0" rIns="0" bIns="0" rtlCol="0" anchor="t">
            <a:spAutoFit/>
          </a:bodyPr>
          <a:lstStyle/>
          <a:p>
            <a:pPr algn="ctr">
              <a:lnSpc>
                <a:spcPts val="4013"/>
              </a:lnSpc>
              <a:spcBef>
                <a:spcPct val="0"/>
              </a:spcBef>
            </a:pPr>
            <a:r>
              <a:rPr lang="en-US" sz="2866" b="1" dirty="0">
                <a:solidFill>
                  <a:srgbClr val="000000"/>
                </a:solidFill>
                <a:latin typeface="Arial" panose="020B0604020202020204" pitchFamily="34" charset="0"/>
                <a:ea typeface="Open Sans Bold"/>
                <a:cs typeface="Arial" panose="020B0604020202020204" pitchFamily="34" charset="0"/>
                <a:sym typeface="Open Sans Bold"/>
              </a:rPr>
              <a:t>UNIDAD TRES AMBIENTES CON VESTIDOR </a:t>
            </a:r>
            <a:r>
              <a:rPr lang="en-US" sz="2866" b="1" dirty="0" err="1">
                <a:solidFill>
                  <a:srgbClr val="000000"/>
                </a:solidFill>
                <a:latin typeface="Arial" panose="020B0604020202020204" pitchFamily="34" charset="0"/>
                <a:ea typeface="Open Sans Bold"/>
                <a:cs typeface="Arial" panose="020B0604020202020204" pitchFamily="34" charset="0"/>
                <a:sym typeface="Open Sans Bold"/>
              </a:rPr>
              <a:t>incluye</a:t>
            </a:r>
            <a:r>
              <a:rPr lang="en-US" sz="2866" b="1" dirty="0">
                <a:solidFill>
                  <a:srgbClr val="000000"/>
                </a:solidFill>
                <a:latin typeface="Arial" panose="020B0604020202020204" pitchFamily="34" charset="0"/>
                <a:ea typeface="Open Sans Bold"/>
                <a:cs typeface="Arial" panose="020B0604020202020204" pitchFamily="34" charset="0"/>
                <a:sym typeface="Open Sans Bold"/>
              </a:rPr>
              <a:t> </a:t>
            </a:r>
            <a:r>
              <a:rPr lang="en-US" sz="2866" b="1" dirty="0" err="1">
                <a:solidFill>
                  <a:srgbClr val="000000"/>
                </a:solidFill>
                <a:latin typeface="Arial" panose="020B0604020202020204" pitchFamily="34" charset="0"/>
                <a:ea typeface="Open Sans Bold"/>
                <a:cs typeface="Arial" panose="020B0604020202020204" pitchFamily="34" charset="0"/>
                <a:sym typeface="Open Sans Bold"/>
              </a:rPr>
              <a:t>una</a:t>
            </a:r>
            <a:r>
              <a:rPr lang="en-US" sz="2866" b="1" dirty="0">
                <a:solidFill>
                  <a:srgbClr val="000000"/>
                </a:solidFill>
                <a:latin typeface="Arial" panose="020B0604020202020204" pitchFamily="34" charset="0"/>
                <a:ea typeface="Open Sans Bold"/>
                <a:cs typeface="Arial" panose="020B0604020202020204" pitchFamily="34" charset="0"/>
                <a:sym typeface="Open Sans Bold"/>
              </a:rPr>
              <a:t> </a:t>
            </a:r>
            <a:r>
              <a:rPr lang="en-US" sz="2866" b="1" dirty="0" err="1">
                <a:solidFill>
                  <a:srgbClr val="000000"/>
                </a:solidFill>
                <a:latin typeface="Arial" panose="020B0604020202020204" pitchFamily="34" charset="0"/>
                <a:ea typeface="Open Sans Bold"/>
                <a:cs typeface="Arial" panose="020B0604020202020204" pitchFamily="34" charset="0"/>
                <a:sym typeface="Open Sans Bold"/>
              </a:rPr>
              <a:t>cochera</a:t>
            </a:r>
            <a:endParaRPr lang="en-US" sz="2866" b="1" dirty="0">
              <a:solidFill>
                <a:srgbClr val="000000"/>
              </a:solidFill>
              <a:latin typeface="Arial" panose="020B0604020202020204" pitchFamily="34" charset="0"/>
              <a:ea typeface="Open Sans Bold"/>
              <a:cs typeface="Arial" panose="020B0604020202020204" pitchFamily="34" charset="0"/>
              <a:sym typeface="Open Sans Bold"/>
            </a:endParaRPr>
          </a:p>
        </p:txBody>
      </p:sp>
      <p:sp>
        <p:nvSpPr>
          <p:cNvPr id="4" name="TextBox 4"/>
          <p:cNvSpPr txBox="1"/>
          <p:nvPr/>
        </p:nvSpPr>
        <p:spPr>
          <a:xfrm>
            <a:off x="0" y="1222925"/>
            <a:ext cx="6581665" cy="1162819"/>
          </a:xfrm>
          <a:prstGeom prst="rect">
            <a:avLst/>
          </a:prstGeom>
        </p:spPr>
        <p:txBody>
          <a:bodyPr wrap="square" lIns="0" tIns="0" rIns="0" bIns="0" rtlCol="0" anchor="t">
            <a:spAutoFit/>
          </a:bodyPr>
          <a:lstStyle/>
          <a:p>
            <a:pPr algn="ctr">
              <a:lnSpc>
                <a:spcPts val="4760"/>
              </a:lnSpc>
            </a:pPr>
            <a:r>
              <a:rPr lang="en-US" sz="2933" b="1" u="sng" dirty="0" err="1">
                <a:solidFill>
                  <a:srgbClr val="000000"/>
                </a:solidFill>
                <a:latin typeface="Arial" panose="020B0604020202020204" pitchFamily="34" charset="0"/>
                <a:ea typeface="Open Sans"/>
                <a:cs typeface="Arial" panose="020B0604020202020204" pitchFamily="34" charset="0"/>
                <a:sym typeface="Open Sans"/>
              </a:rPr>
              <a:t>Superficie</a:t>
            </a:r>
            <a:r>
              <a:rPr lang="en-US" sz="2933" dirty="0">
                <a:solidFill>
                  <a:srgbClr val="000000"/>
                </a:solidFill>
                <a:latin typeface="Arial" panose="020B0604020202020204" pitchFamily="34" charset="0"/>
                <a:ea typeface="Open Sans"/>
                <a:cs typeface="Arial" panose="020B0604020202020204" pitchFamily="34" charset="0"/>
                <a:sym typeface="Open Sans"/>
              </a:rPr>
              <a:t>: 65m2 </a:t>
            </a:r>
          </a:p>
          <a:p>
            <a:pPr algn="ctr">
              <a:lnSpc>
                <a:spcPts val="4760"/>
              </a:lnSpc>
            </a:pPr>
            <a:r>
              <a:rPr lang="en-US" sz="2933" dirty="0">
                <a:solidFill>
                  <a:srgbClr val="000000"/>
                </a:solidFill>
                <a:latin typeface="Arial" panose="020B0604020202020204" pitchFamily="34" charset="0"/>
                <a:ea typeface="Open Sans"/>
                <a:cs typeface="Arial" panose="020B0604020202020204" pitchFamily="34" charset="0"/>
                <a:sym typeface="Open Sans"/>
              </a:rPr>
              <a:t>Disponible </a:t>
            </a:r>
            <a:r>
              <a:rPr lang="en-US" sz="2933" dirty="0" err="1">
                <a:solidFill>
                  <a:srgbClr val="000000"/>
                </a:solidFill>
                <a:latin typeface="Arial" panose="020B0604020202020204" pitchFamily="34" charset="0"/>
                <a:ea typeface="Open Sans"/>
                <a:cs typeface="Arial" panose="020B0604020202020204" pitchFamily="34" charset="0"/>
                <a:sym typeface="Open Sans"/>
              </a:rPr>
              <a:t>en</a:t>
            </a:r>
            <a:r>
              <a:rPr lang="en-US" sz="2933" dirty="0">
                <a:solidFill>
                  <a:srgbClr val="000000"/>
                </a:solidFill>
                <a:latin typeface="Arial" panose="020B0604020202020204" pitchFamily="34" charset="0"/>
                <a:ea typeface="Open Sans"/>
                <a:cs typeface="Arial" panose="020B0604020202020204" pitchFamily="34" charset="0"/>
                <a:sym typeface="Open Sans"/>
              </a:rPr>
              <a:t> Planta Alta con Balcón </a:t>
            </a:r>
          </a:p>
        </p:txBody>
      </p:sp>
      <p:sp>
        <p:nvSpPr>
          <p:cNvPr id="5" name="TextBox 5"/>
          <p:cNvSpPr txBox="1"/>
          <p:nvPr/>
        </p:nvSpPr>
        <p:spPr>
          <a:xfrm>
            <a:off x="244843" y="2660599"/>
            <a:ext cx="6091979" cy="3924151"/>
          </a:xfrm>
          <a:prstGeom prst="rect">
            <a:avLst/>
          </a:prstGeom>
        </p:spPr>
        <p:txBody>
          <a:bodyPr wrap="square" lIns="0" tIns="0" rIns="0" bIns="0" rtlCol="0" anchor="t">
            <a:spAutoFit/>
          </a:bodyPr>
          <a:lstStyle/>
          <a:p>
            <a:pPr algn="just">
              <a:lnSpc>
                <a:spcPts val="3356"/>
              </a:lnSpc>
            </a:pPr>
            <a:r>
              <a:rPr lang="en-US" sz="2933" u="sng" dirty="0" err="1">
                <a:solidFill>
                  <a:srgbClr val="000000"/>
                </a:solidFill>
                <a:latin typeface="Arial" panose="020B0604020202020204" pitchFamily="34" charset="0"/>
                <a:ea typeface="Open Sans"/>
                <a:cs typeface="Arial" panose="020B0604020202020204" pitchFamily="34" charset="0"/>
                <a:sym typeface="Open Sans"/>
              </a:rPr>
              <a:t>Capacidad</a:t>
            </a:r>
            <a:r>
              <a:rPr lang="en-US" sz="2933" dirty="0">
                <a:solidFill>
                  <a:srgbClr val="000000"/>
                </a:solidFill>
                <a:latin typeface="Arial" panose="020B0604020202020204" pitchFamily="34" charset="0"/>
                <a:ea typeface="Open Sans"/>
                <a:cs typeface="Arial" panose="020B0604020202020204" pitchFamily="34" charset="0"/>
                <a:sym typeface="Open Sans"/>
              </a:rPr>
              <a:t>: 4 camas (dos </a:t>
            </a:r>
            <a:r>
              <a:rPr lang="en-US" sz="2933" dirty="0" err="1">
                <a:solidFill>
                  <a:srgbClr val="000000"/>
                </a:solidFill>
                <a:latin typeface="Arial" panose="020B0604020202020204" pitchFamily="34" charset="0"/>
                <a:ea typeface="Open Sans"/>
                <a:cs typeface="Arial" panose="020B0604020202020204" pitchFamily="34" charset="0"/>
                <a:sym typeface="Open Sans"/>
              </a:rPr>
              <a:t>por</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domirorio</a:t>
            </a:r>
            <a:r>
              <a:rPr lang="en-US" sz="2933" dirty="0">
                <a:solidFill>
                  <a:srgbClr val="000000"/>
                </a:solidFill>
                <a:latin typeface="Arial" panose="020B0604020202020204" pitchFamily="34" charset="0"/>
                <a:ea typeface="Open Sans"/>
                <a:cs typeface="Arial" panose="020B0604020202020204" pitchFamily="34" charset="0"/>
                <a:sym typeface="Open Sans"/>
              </a:rPr>
              <a:t>) </a:t>
            </a:r>
          </a:p>
          <a:p>
            <a:pPr algn="just">
              <a:lnSpc>
                <a:spcPts val="3356"/>
              </a:lnSpc>
            </a:pPr>
            <a:r>
              <a:rPr lang="en-US" sz="2933" dirty="0" err="1">
                <a:solidFill>
                  <a:srgbClr val="000000"/>
                </a:solidFill>
                <a:latin typeface="Arial" panose="020B0604020202020204" pitchFamily="34" charset="0"/>
                <a:ea typeface="Open Sans"/>
                <a:cs typeface="Arial" panose="020B0604020202020204" pitchFamily="34" charset="0"/>
                <a:sym typeface="Open Sans"/>
              </a:rPr>
              <a:t>Totalmente</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equipado</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incluye</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ropa</a:t>
            </a:r>
            <a:r>
              <a:rPr lang="en-US" sz="2933" dirty="0">
                <a:solidFill>
                  <a:srgbClr val="000000"/>
                </a:solidFill>
                <a:latin typeface="Arial" panose="020B0604020202020204" pitchFamily="34" charset="0"/>
                <a:ea typeface="Open Sans"/>
                <a:cs typeface="Arial" panose="020B0604020202020204" pitchFamily="34" charset="0"/>
                <a:sym typeface="Open Sans"/>
              </a:rPr>
              <a:t> de </a:t>
            </a:r>
            <a:r>
              <a:rPr lang="en-US" sz="2933" dirty="0" err="1">
                <a:solidFill>
                  <a:srgbClr val="000000"/>
                </a:solidFill>
                <a:latin typeface="Arial" panose="020B0604020202020204" pitchFamily="34" charset="0"/>
                <a:ea typeface="Open Sans"/>
                <a:cs typeface="Arial" panose="020B0604020202020204" pitchFamily="34" charset="0"/>
                <a:sym typeface="Open Sans"/>
              </a:rPr>
              <a:t>cama</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blanco</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mobiliario</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completo</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anafe</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en</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cocina</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heladera</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vajilla</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placares</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abiertos</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vestidor</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en</a:t>
            </a:r>
            <a:r>
              <a:rPr lang="en-US" sz="2933" dirty="0">
                <a:solidFill>
                  <a:srgbClr val="000000"/>
                </a:solidFill>
                <a:latin typeface="Arial" panose="020B0604020202020204" pitchFamily="34" charset="0"/>
                <a:ea typeface="Open Sans"/>
                <a:cs typeface="Arial" panose="020B0604020202020204" pitchFamily="34" charset="0"/>
                <a:sym typeface="Open Sans"/>
              </a:rPr>
              <a:t> 2do </a:t>
            </a:r>
            <a:r>
              <a:rPr lang="en-US" sz="2933" dirty="0" err="1">
                <a:solidFill>
                  <a:srgbClr val="000000"/>
                </a:solidFill>
                <a:latin typeface="Arial" panose="020B0604020202020204" pitchFamily="34" charset="0"/>
                <a:ea typeface="Open Sans"/>
                <a:cs typeface="Arial" panose="020B0604020202020204" pitchFamily="34" charset="0"/>
                <a:sym typeface="Open Sans"/>
              </a:rPr>
              <a:t>dormitorio</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cortinas</a:t>
            </a:r>
            <a:r>
              <a:rPr lang="en-US" sz="2933" dirty="0">
                <a:solidFill>
                  <a:srgbClr val="000000"/>
                </a:solidFill>
                <a:latin typeface="Arial" panose="020B0604020202020204" pitchFamily="34" charset="0"/>
                <a:ea typeface="Open Sans"/>
                <a:cs typeface="Arial" panose="020B0604020202020204" pitchFamily="34" charset="0"/>
                <a:sym typeface="Open Sans"/>
              </a:rPr>
              <a:t>, Aires </a:t>
            </a:r>
            <a:r>
              <a:rPr lang="en-US" sz="2933" dirty="0" err="1">
                <a:solidFill>
                  <a:srgbClr val="000000"/>
                </a:solidFill>
                <a:latin typeface="Arial" panose="020B0604020202020204" pitchFamily="34" charset="0"/>
                <a:ea typeface="Open Sans"/>
                <a:cs typeface="Arial" panose="020B0604020202020204" pitchFamily="34" charset="0"/>
                <a:sym typeface="Open Sans"/>
              </a:rPr>
              <a:t>Acondicionados</a:t>
            </a:r>
            <a:r>
              <a:rPr lang="en-US" sz="2933" dirty="0">
                <a:solidFill>
                  <a:srgbClr val="000000"/>
                </a:solidFill>
                <a:latin typeface="Arial" panose="020B0604020202020204" pitchFamily="34" charset="0"/>
                <a:ea typeface="Open Sans"/>
                <a:cs typeface="Arial" panose="020B0604020202020204" pitchFamily="34" charset="0"/>
                <a:sym typeface="Open Sans"/>
              </a:rPr>
              <a:t>. Listo para </a:t>
            </a:r>
            <a:r>
              <a:rPr lang="en-US" sz="2933" dirty="0" err="1">
                <a:solidFill>
                  <a:srgbClr val="000000"/>
                </a:solidFill>
                <a:latin typeface="Arial" panose="020B0604020202020204" pitchFamily="34" charset="0"/>
                <a:ea typeface="Open Sans"/>
                <a:cs typeface="Arial" panose="020B0604020202020204" pitchFamily="34" charset="0"/>
                <a:sym typeface="Open Sans"/>
              </a:rPr>
              <a:t>empezar</a:t>
            </a:r>
            <a:r>
              <a:rPr lang="en-US" sz="2933" dirty="0">
                <a:solidFill>
                  <a:srgbClr val="000000"/>
                </a:solidFill>
                <a:latin typeface="Arial" panose="020B0604020202020204" pitchFamily="34" charset="0"/>
                <a:ea typeface="Open Sans"/>
                <a:cs typeface="Arial" panose="020B0604020202020204" pitchFamily="34" charset="0"/>
                <a:sym typeface="Open Sans"/>
              </a:rPr>
              <a:t> a </a:t>
            </a:r>
            <a:r>
              <a:rPr lang="en-US" sz="2933" dirty="0" err="1">
                <a:solidFill>
                  <a:srgbClr val="000000"/>
                </a:solidFill>
                <a:latin typeface="Arial" panose="020B0604020202020204" pitchFamily="34" charset="0"/>
                <a:ea typeface="Open Sans"/>
                <a:cs typeface="Arial" panose="020B0604020202020204" pitchFamily="34" charset="0"/>
                <a:sym typeface="Open Sans"/>
              </a:rPr>
              <a:t>alquilar</a:t>
            </a:r>
            <a:r>
              <a:rPr lang="en-US" sz="2933" dirty="0">
                <a:solidFill>
                  <a:srgbClr val="000000"/>
                </a:solidFill>
                <a:latin typeface="Arial" panose="020B0604020202020204" pitchFamily="34" charset="0"/>
                <a:ea typeface="Open Sans"/>
                <a:cs typeface="Arial" panose="020B0604020202020204" pitchFamily="34" charset="0"/>
                <a:sym typeface="Open Sans"/>
              </a:rPr>
              <a:t> y </a:t>
            </a:r>
            <a:r>
              <a:rPr lang="en-US" sz="2933" dirty="0" err="1">
                <a:solidFill>
                  <a:srgbClr val="000000"/>
                </a:solidFill>
                <a:latin typeface="Arial" panose="020B0604020202020204" pitchFamily="34" charset="0"/>
                <a:ea typeface="Open Sans"/>
                <a:cs typeface="Arial" panose="020B0604020202020204" pitchFamily="34" charset="0"/>
                <a:sym typeface="Open Sans"/>
              </a:rPr>
              <a:t>obtener</a:t>
            </a:r>
            <a:r>
              <a:rPr lang="en-US" sz="2933" dirty="0">
                <a:solidFill>
                  <a:srgbClr val="000000"/>
                </a:solidFill>
                <a:latin typeface="Arial" panose="020B0604020202020204" pitchFamily="34" charset="0"/>
                <a:ea typeface="Open Sans"/>
                <a:cs typeface="Arial" panose="020B0604020202020204" pitchFamily="34" charset="0"/>
                <a:sym typeface="Open Sans"/>
              </a:rPr>
              <a:t> </a:t>
            </a:r>
            <a:r>
              <a:rPr lang="en-US" sz="2933" dirty="0" err="1">
                <a:solidFill>
                  <a:srgbClr val="000000"/>
                </a:solidFill>
                <a:latin typeface="Arial" panose="020B0604020202020204" pitchFamily="34" charset="0"/>
                <a:ea typeface="Open Sans"/>
                <a:cs typeface="Arial" panose="020B0604020202020204" pitchFamily="34" charset="0"/>
                <a:sym typeface="Open Sans"/>
              </a:rPr>
              <a:t>renta</a:t>
            </a:r>
            <a:r>
              <a:rPr lang="en-US" sz="2933" dirty="0">
                <a:solidFill>
                  <a:srgbClr val="000000"/>
                </a:solidFill>
                <a:latin typeface="Arial" panose="020B0604020202020204" pitchFamily="34" charset="0"/>
                <a:ea typeface="Open Sans"/>
                <a:cs typeface="Arial" panose="020B0604020202020204" pitchFamily="34" charset="0"/>
                <a:sym typeface="Open Sans"/>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F0BB6-C844-FF67-DC12-E463B8122B35}"/>
              </a:ext>
            </a:extLst>
          </p:cNvPr>
          <p:cNvSpPr>
            <a:spLocks noGrp="1"/>
          </p:cNvSpPr>
          <p:nvPr>
            <p:ph type="ctrTitle"/>
          </p:nvPr>
        </p:nvSpPr>
        <p:spPr>
          <a:xfrm>
            <a:off x="628261" y="393440"/>
            <a:ext cx="10058400" cy="5029200"/>
          </a:xfrm>
        </p:spPr>
        <p:txBody>
          <a:bodyPr anchor="b">
            <a:normAutofit/>
          </a:bodyPr>
          <a:lstStyle/>
          <a:p>
            <a:r>
              <a:rPr lang="es-AR" sz="9400" dirty="0"/>
              <a:t>mercado inmobiliario local</a:t>
            </a:r>
          </a:p>
        </p:txBody>
      </p:sp>
    </p:spTree>
    <p:extLst>
      <p:ext uri="{BB962C8B-B14F-4D97-AF65-F5344CB8AC3E}">
        <p14:creationId xmlns:p14="http://schemas.microsoft.com/office/powerpoint/2010/main" val="27532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B71893-991F-332B-66D3-504F7D3E78DC}"/>
              </a:ext>
            </a:extLst>
          </p:cNvPr>
          <p:cNvSpPr>
            <a:spLocks noGrp="1"/>
          </p:cNvSpPr>
          <p:nvPr>
            <p:ph type="title"/>
          </p:nvPr>
        </p:nvSpPr>
        <p:spPr>
          <a:xfrm>
            <a:off x="8055909" y="0"/>
            <a:ext cx="3363259" cy="1993392"/>
          </a:xfrm>
        </p:spPr>
        <p:txBody>
          <a:bodyPr anchor="b">
            <a:normAutofit/>
          </a:bodyPr>
          <a:lstStyle/>
          <a:p>
            <a:r>
              <a:rPr lang="es-AR" sz="3800" dirty="0"/>
              <a:t>Demanda de viviendas en la zona</a:t>
            </a:r>
          </a:p>
        </p:txBody>
      </p:sp>
      <p:sp>
        <p:nvSpPr>
          <p:cNvPr id="4" name="Marcador de contenido 3">
            <a:extLst>
              <a:ext uri="{FF2B5EF4-FFF2-40B4-BE49-F238E27FC236}">
                <a16:creationId xmlns:a16="http://schemas.microsoft.com/office/drawing/2014/main" id="{7C3C23FB-1A68-DFB5-7AE4-CF2DCD78B05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055908" y="2253343"/>
            <a:ext cx="3363259" cy="3274612"/>
          </a:xfrm>
        </p:spPr>
        <p:txBody>
          <a:bodyPr>
            <a:normAutofit fontScale="92500"/>
          </a:bodyPr>
          <a:lstStyle/>
          <a:p>
            <a:pPr marL="0" indent="0">
              <a:spcBef>
                <a:spcPts val="2500"/>
              </a:spcBef>
              <a:buFont typeface="Arial" panose="020B0604020202020204" pitchFamily="34" charset="0"/>
              <a:buNone/>
            </a:pPr>
            <a:r>
              <a:rPr lang="es-ES" b="1" dirty="0"/>
              <a:t>Crecimiento de la demanda habitacional</a:t>
            </a:r>
          </a:p>
          <a:p>
            <a:pPr marL="0" lvl="1" indent="0" algn="just">
              <a:buFont typeface="Arial" panose="020B0604020202020204" pitchFamily="34" charset="0"/>
              <a:buNone/>
            </a:pPr>
            <a:r>
              <a:rPr dirty="0"/>
              <a:t>La </a:t>
            </a:r>
            <a:r>
              <a:rPr dirty="0" err="1"/>
              <a:t>demanda</a:t>
            </a:r>
            <a:r>
              <a:rPr dirty="0"/>
              <a:t> de </a:t>
            </a:r>
            <a:r>
              <a:rPr dirty="0" err="1"/>
              <a:t>viviendas</a:t>
            </a:r>
            <a:r>
              <a:rPr dirty="0"/>
              <a:t> </a:t>
            </a:r>
            <a:r>
              <a:rPr dirty="0" err="1"/>
              <a:t>crece</a:t>
            </a:r>
            <a:r>
              <a:rPr dirty="0"/>
              <a:t> de forma </a:t>
            </a:r>
            <a:r>
              <a:rPr dirty="0" err="1"/>
              <a:t>constante</a:t>
            </a:r>
            <a:r>
              <a:rPr dirty="0"/>
              <a:t> </a:t>
            </a:r>
            <a:r>
              <a:rPr lang="es-AR" dirty="0"/>
              <a:t>debido al aumento de trabajadores en la zona, siendo Añelo la localidad mas cercana a los desarrollos.</a:t>
            </a:r>
          </a:p>
          <a:p>
            <a:pPr marL="0" indent="0">
              <a:spcBef>
                <a:spcPts val="2500"/>
              </a:spcBef>
              <a:buFont typeface="Arial" panose="020B0604020202020204" pitchFamily="34" charset="0"/>
              <a:buNone/>
            </a:pPr>
            <a:r>
              <a:rPr lang="es-AR" b="1" dirty="0"/>
              <a:t>Factores económicos favorables</a:t>
            </a:r>
          </a:p>
          <a:p>
            <a:pPr marL="0" indent="0">
              <a:spcBef>
                <a:spcPts val="2500"/>
              </a:spcBef>
              <a:buFont typeface="Arial" panose="020B0604020202020204" pitchFamily="34" charset="0"/>
              <a:buNone/>
            </a:pPr>
            <a:r>
              <a:rPr lang="es-AR" dirty="0"/>
              <a:t>La ubicación del proyecto es estratégica por la cercanía a los sitios de trabajo reduciendo costos de traslado y a su vez por estar en el casco de la ciudad lo que facilita el acceso a servicios por parte de los residentes ocasionales. </a:t>
            </a:r>
          </a:p>
        </p:txBody>
      </p:sp>
      <p:pic>
        <p:nvPicPr>
          <p:cNvPr id="8" name="Marcador de posición de imagen 7" descr="Vista de la tierra&#10;&#10;El contenido generado por IA puede ser incorrecto.">
            <a:extLst>
              <a:ext uri="{FF2B5EF4-FFF2-40B4-BE49-F238E27FC236}">
                <a16:creationId xmlns:a16="http://schemas.microsoft.com/office/drawing/2014/main" id="{971D072B-CE53-5187-1625-0492D99E29B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088" b="16088"/>
          <a:stretch>
            <a:fillRect/>
          </a:stretch>
        </p:blipFill>
        <p:spPr/>
      </p:pic>
    </p:spTree>
    <p:extLst>
      <p:ext uri="{BB962C8B-B14F-4D97-AF65-F5344CB8AC3E}">
        <p14:creationId xmlns:p14="http://schemas.microsoft.com/office/powerpoint/2010/main" val="2329451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801AC0-8033-2CC2-1FDE-3E9B9FCD4D00}"/>
              </a:ext>
            </a:extLst>
          </p:cNvPr>
          <p:cNvSpPr>
            <a:spLocks noGrp="1"/>
          </p:cNvSpPr>
          <p:nvPr>
            <p:ph type="title"/>
          </p:nvPr>
        </p:nvSpPr>
        <p:spPr>
          <a:xfrm>
            <a:off x="8212790" y="0"/>
            <a:ext cx="3363259" cy="1993392"/>
          </a:xfrm>
        </p:spPr>
        <p:txBody>
          <a:bodyPr anchor="b">
            <a:normAutofit/>
          </a:bodyPr>
          <a:lstStyle/>
          <a:p>
            <a:r>
              <a:rPr lang="es-AR" sz="3200" dirty="0"/>
              <a:t>Competencia y proyectos similares</a:t>
            </a:r>
          </a:p>
        </p:txBody>
      </p:sp>
      <p:sp>
        <p:nvSpPr>
          <p:cNvPr id="4" name="Marcador de contenido 3">
            <a:extLst>
              <a:ext uri="{FF2B5EF4-FFF2-40B4-BE49-F238E27FC236}">
                <a16:creationId xmlns:a16="http://schemas.microsoft.com/office/drawing/2014/main" id="{4AEDDDCF-3A47-8D35-DFC2-4E1DFD78B71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48231" y="2305594"/>
            <a:ext cx="3363259" cy="3274612"/>
          </a:xfrm>
        </p:spPr>
        <p:txBody>
          <a:bodyPr>
            <a:noAutofit/>
          </a:bodyPr>
          <a:lstStyle/>
          <a:p>
            <a:pPr marL="0" indent="0">
              <a:lnSpc>
                <a:spcPct val="90000"/>
              </a:lnSpc>
              <a:spcBef>
                <a:spcPts val="2500"/>
              </a:spcBef>
              <a:buFont typeface="Arial" panose="020B0604020202020204" pitchFamily="34" charset="0"/>
              <a:buNone/>
            </a:pPr>
            <a:r>
              <a:rPr lang="es-AR" sz="1100" b="1" dirty="0">
                <a:latin typeface="Arial" panose="020B0604020202020204" pitchFamily="34" charset="0"/>
                <a:cs typeface="Arial" panose="020B0604020202020204" pitchFamily="34" charset="0"/>
              </a:rPr>
              <a:t>Competencia</a:t>
            </a:r>
          </a:p>
          <a:p>
            <a:pPr marL="0" lvl="1" indent="0">
              <a:lnSpc>
                <a:spcPct val="90000"/>
              </a:lnSpc>
              <a:buFont typeface="Arial" panose="020B0604020202020204" pitchFamily="34" charset="0"/>
              <a:buNone/>
            </a:pPr>
            <a:r>
              <a:rPr lang="es-AR" sz="1100" dirty="0">
                <a:latin typeface="Arial" panose="020B0604020202020204" pitchFamily="34" charset="0"/>
                <a:cs typeface="Arial" panose="020B0604020202020204" pitchFamily="34" charset="0"/>
              </a:rPr>
              <a:t>Actualmente los desarrollos inmobiliarios se han ubicado principalmente sobre la ruta de acceso a Añelo. </a:t>
            </a:r>
          </a:p>
          <a:p>
            <a:pPr marL="0" indent="0">
              <a:lnSpc>
                <a:spcPct val="90000"/>
              </a:lnSpc>
              <a:spcBef>
                <a:spcPts val="2500"/>
              </a:spcBef>
              <a:buFont typeface="Arial" panose="020B0604020202020204" pitchFamily="34" charset="0"/>
              <a:buNone/>
            </a:pPr>
            <a:r>
              <a:rPr lang="es-AR" sz="1100" b="1" dirty="0">
                <a:latin typeface="Arial" panose="020B0604020202020204" pitchFamily="34" charset="0"/>
                <a:cs typeface="Arial" panose="020B0604020202020204" pitchFamily="34" charset="0"/>
              </a:rPr>
              <a:t>Oportunidad </a:t>
            </a:r>
          </a:p>
          <a:p>
            <a:pPr marL="0" indent="0">
              <a:lnSpc>
                <a:spcPct val="90000"/>
              </a:lnSpc>
              <a:spcBef>
                <a:spcPts val="2500"/>
              </a:spcBef>
              <a:buFont typeface="Arial" panose="020B0604020202020204" pitchFamily="34" charset="0"/>
              <a:buNone/>
            </a:pPr>
            <a:r>
              <a:rPr lang="es-AR" sz="1100" b="1" dirty="0">
                <a:latin typeface="Arial" panose="020B0604020202020204" pitchFamily="34" charset="0"/>
                <a:cs typeface="Arial" panose="020B0604020202020204" pitchFamily="34" charset="0"/>
              </a:rPr>
              <a:t>La oportunidad única de tener residencia para trabajadores del sector en la ubicación mas céntrica y de mejor acceso en Añelo.. </a:t>
            </a:r>
          </a:p>
          <a:p>
            <a:pPr marL="0" lvl="1" indent="0">
              <a:lnSpc>
                <a:spcPct val="90000"/>
              </a:lnSpc>
              <a:buFont typeface="Arial" panose="020B0604020202020204" pitchFamily="34" charset="0"/>
              <a:buNone/>
            </a:pPr>
            <a:r>
              <a:rPr sz="1100" dirty="0">
                <a:latin typeface="Arial" panose="020B0604020202020204" pitchFamily="34" charset="0"/>
                <a:cs typeface="Arial" panose="020B0604020202020204" pitchFamily="34" charset="0"/>
              </a:rPr>
              <a:t>.</a:t>
            </a:r>
            <a:endParaRPr lang="es-AR" sz="1100" dirty="0">
              <a:latin typeface="Arial" panose="020B0604020202020204" pitchFamily="34" charset="0"/>
              <a:cs typeface="Arial" panose="020B0604020202020204" pitchFamily="34" charset="0"/>
            </a:endParaRPr>
          </a:p>
          <a:p>
            <a:pPr marL="0" indent="0">
              <a:lnSpc>
                <a:spcPct val="90000"/>
              </a:lnSpc>
              <a:spcBef>
                <a:spcPts val="2500"/>
              </a:spcBef>
              <a:buFont typeface="Arial" panose="020B0604020202020204" pitchFamily="34" charset="0"/>
              <a:buNone/>
            </a:pPr>
            <a:r>
              <a:rPr lang="es-AR" sz="1100" b="1" dirty="0">
                <a:latin typeface="Arial" panose="020B0604020202020204" pitchFamily="34" charset="0"/>
                <a:cs typeface="Arial" panose="020B0604020202020204" pitchFamily="34" charset="0"/>
              </a:rPr>
              <a:t>Propuesta de Valor </a:t>
            </a:r>
          </a:p>
          <a:p>
            <a:pPr marL="0" indent="0">
              <a:lnSpc>
                <a:spcPct val="90000"/>
              </a:lnSpc>
              <a:spcBef>
                <a:spcPts val="2500"/>
              </a:spcBef>
              <a:buFont typeface="Arial" panose="020B0604020202020204" pitchFamily="34" charset="0"/>
              <a:buNone/>
            </a:pPr>
            <a:r>
              <a:rPr lang="es-AR" sz="1100" dirty="0">
                <a:latin typeface="Arial" panose="020B0604020202020204" pitchFamily="34" charset="0"/>
                <a:cs typeface="Arial" panose="020B0604020202020204" pitchFamily="34" charset="0"/>
              </a:rPr>
              <a:t>SHALE RESIDENCE complejo de 10 edificios y Añelo Centro </a:t>
            </a:r>
            <a:r>
              <a:rPr lang="es-AR" sz="1100" dirty="0" err="1">
                <a:latin typeface="Arial" panose="020B0604020202020204" pitchFamily="34" charset="0"/>
                <a:cs typeface="Arial" panose="020B0604020202020204" pitchFamily="34" charset="0"/>
              </a:rPr>
              <a:t>Masterplan</a:t>
            </a:r>
            <a:r>
              <a:rPr lang="es-AR" sz="1100" dirty="0">
                <a:latin typeface="Arial" panose="020B0604020202020204" pitchFamily="34" charset="0"/>
                <a:cs typeface="Arial" panose="020B0604020202020204" pitchFamily="34" charset="0"/>
              </a:rPr>
              <a:t>, tienen una ubicación estratégica única que les garantiza contar con los servicios de inmediato, asfalto, luz, agua corriente, cloacas, alumbrado publico y pavimento, mas lugares de esparcimiento publico desarrollados en conjunto con el municipio</a:t>
            </a:r>
            <a:r>
              <a:rPr sz="1100" dirty="0">
                <a:latin typeface="Arial" panose="020B0604020202020204" pitchFamily="34" charset="0"/>
                <a:cs typeface="Arial" panose="020B0604020202020204" pitchFamily="34" charset="0"/>
              </a:rPr>
              <a:t>.</a:t>
            </a:r>
            <a:endParaRPr lang="es-AR" sz="1100"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3D2055B9-7C6E-8FF7-2A55-6C8FBDB2696C}"/>
              </a:ext>
            </a:extLst>
          </p:cNvPr>
          <p:cNvPicPr>
            <a:picLocks noChangeAspect="1"/>
          </p:cNvPicPr>
          <p:nvPr/>
        </p:nvPicPr>
        <p:blipFill>
          <a:blip r:embed="rId3"/>
          <a:stretch>
            <a:fillRect/>
          </a:stretch>
        </p:blipFill>
        <p:spPr>
          <a:xfrm>
            <a:off x="418012" y="326571"/>
            <a:ext cx="7654834" cy="6074229"/>
          </a:xfrm>
          <a:prstGeom prst="rect">
            <a:avLst/>
          </a:prstGeom>
        </p:spPr>
      </p:pic>
    </p:spTree>
    <p:extLst>
      <p:ext uri="{BB962C8B-B14F-4D97-AF65-F5344CB8AC3E}">
        <p14:creationId xmlns:p14="http://schemas.microsoft.com/office/powerpoint/2010/main" val="3839264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52DFB1-126C-2F1B-EEED-C7191B7D9238}"/>
              </a:ext>
            </a:extLst>
          </p:cNvPr>
          <p:cNvSpPr>
            <a:spLocks noGrp="1"/>
          </p:cNvSpPr>
          <p:nvPr>
            <p:ph type="title"/>
          </p:nvPr>
        </p:nvSpPr>
        <p:spPr>
          <a:xfrm>
            <a:off x="7010400" y="685800"/>
            <a:ext cx="4561665" cy="1371264"/>
          </a:xfrm>
        </p:spPr>
        <p:txBody>
          <a:bodyPr anchor="b">
            <a:normAutofit/>
          </a:bodyPr>
          <a:lstStyle/>
          <a:p>
            <a:r>
              <a:rPr lang="es-AR" sz="3400"/>
              <a:t>Perspectivas de inversión y retorno</a:t>
            </a:r>
          </a:p>
        </p:txBody>
      </p:sp>
      <p:pic>
        <p:nvPicPr>
          <p:cNvPr id="5" name="Marcador de contenido 4" descr="http://teekid.com/istockphoto/banner/banner3.jpg">
            <a:extLst>
              <a:ext uri="{FF2B5EF4-FFF2-40B4-BE49-F238E27FC236}">
                <a16:creationId xmlns:a16="http://schemas.microsoft.com/office/drawing/2014/main" id="{FDC596E5-C8D7-4BCE-BEC9-15F2C9BE1E6E}"/>
              </a:ext>
            </a:extLst>
          </p:cNvPr>
          <p:cNvPicPr>
            <a:picLocks noGrp="1" noChangeAspect="1"/>
          </p:cNvPicPr>
          <p:nvPr>
            <p:ph type="pic" sz="quarter" idx="15"/>
          </p:nvPr>
        </p:nvPicPr>
        <p:blipFill>
          <a:blip r:embed="rId3"/>
          <a:srcRect l="6817"/>
          <a:stretch>
            <a:fillRect/>
          </a:stretch>
        </p:blipFill>
        <p:spPr>
          <a:xfrm>
            <a:off x="1" y="10"/>
            <a:ext cx="6390464" cy="6857990"/>
          </a:xfrm>
          <a:prstGeom prst="rect">
            <a:avLst/>
          </a:prstGeom>
          <a:noFill/>
        </p:spPr>
      </p:pic>
      <p:sp>
        <p:nvSpPr>
          <p:cNvPr id="4" name="Marcador de contenido 3">
            <a:extLst>
              <a:ext uri="{FF2B5EF4-FFF2-40B4-BE49-F238E27FC236}">
                <a16:creationId xmlns:a16="http://schemas.microsoft.com/office/drawing/2014/main" id="{8550EA2A-2FDF-1C3C-6CE4-DBE79A83B72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20736" y="2286000"/>
            <a:ext cx="4561665" cy="3886200"/>
          </a:xfrm>
        </p:spPr>
        <p:txBody>
          <a:bodyPr>
            <a:normAutofit/>
          </a:bodyPr>
          <a:lstStyle/>
          <a:p>
            <a:pPr marL="0" indent="0">
              <a:spcBef>
                <a:spcPts val="2500"/>
              </a:spcBef>
              <a:buFont typeface="Arial" panose="020B0604020202020204" pitchFamily="34" charset="0"/>
              <a:buNone/>
            </a:pPr>
            <a:r>
              <a:rPr lang="es-AR" b="1" dirty="0"/>
              <a:t>Rentabilidad Esperada</a:t>
            </a:r>
          </a:p>
          <a:p>
            <a:pPr marL="0" indent="0">
              <a:spcBef>
                <a:spcPts val="2500"/>
              </a:spcBef>
              <a:buFont typeface="Arial" panose="020B0604020202020204" pitchFamily="34" charset="0"/>
              <a:buNone/>
            </a:pPr>
            <a:r>
              <a:rPr lang="es-AR" dirty="0"/>
              <a:t>La rentabilidad esperada es superior a dos dígitos.</a:t>
            </a:r>
          </a:p>
          <a:p>
            <a:pPr marL="0" indent="0">
              <a:spcBef>
                <a:spcPts val="2500"/>
              </a:spcBef>
              <a:buFont typeface="Arial" panose="020B0604020202020204" pitchFamily="34" charset="0"/>
              <a:buNone/>
            </a:pPr>
            <a:r>
              <a:rPr lang="es-AR" b="1" dirty="0"/>
              <a:t>Mercado</a:t>
            </a:r>
          </a:p>
          <a:p>
            <a:pPr marL="0" indent="0">
              <a:spcBef>
                <a:spcPts val="2500"/>
              </a:spcBef>
              <a:buFont typeface="Arial" panose="020B0604020202020204" pitchFamily="34" charset="0"/>
              <a:buNone/>
            </a:pPr>
            <a:r>
              <a:rPr lang="es-AR" dirty="0"/>
              <a:t>La demanda del mercado es a largo plazo, y podría presentar algún tipo de vacancia ocasional, la cual estaría cubierta por pool de rentas. </a:t>
            </a:r>
          </a:p>
          <a:p>
            <a:pPr marL="0" indent="0">
              <a:spcBef>
                <a:spcPts val="2500"/>
              </a:spcBef>
              <a:buFont typeface="Arial" panose="020B0604020202020204" pitchFamily="34" charset="0"/>
              <a:buNone/>
            </a:pPr>
            <a:r>
              <a:rPr lang="es-AR" dirty="0"/>
              <a:t>En el caso corporativo, la posibilidad de contar con un alojamiento propio que podría ser utilizado por la propia empresa o por las tercerizadas o de servicios ocasionales. </a:t>
            </a:r>
          </a:p>
        </p:txBody>
      </p:sp>
    </p:spTree>
    <p:extLst>
      <p:ext uri="{BB962C8B-B14F-4D97-AF65-F5344CB8AC3E}">
        <p14:creationId xmlns:p14="http://schemas.microsoft.com/office/powerpoint/2010/main" val="4079205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08B158-BB3E-2434-BC27-095231801F02}"/>
              </a:ext>
            </a:extLst>
          </p:cNvPr>
          <p:cNvSpPr>
            <a:spLocks noGrp="1"/>
          </p:cNvSpPr>
          <p:nvPr>
            <p:ph type="title"/>
          </p:nvPr>
        </p:nvSpPr>
        <p:spPr>
          <a:xfrm>
            <a:off x="612185" y="685800"/>
            <a:ext cx="9141415" cy="1532788"/>
          </a:xfrm>
        </p:spPr>
        <p:txBody>
          <a:bodyPr anchor="t">
            <a:normAutofit/>
          </a:bodyPr>
          <a:lstStyle/>
          <a:p>
            <a:r>
              <a:rPr lang="es-AR" sz="5600"/>
              <a:t>Puntos Clave de la Presentación</a:t>
            </a:r>
          </a:p>
        </p:txBody>
      </p:sp>
      <p:sp>
        <p:nvSpPr>
          <p:cNvPr id="3" name="Marcador de contenido 2">
            <a:extLst>
              <a:ext uri="{FF2B5EF4-FFF2-40B4-BE49-F238E27FC236}">
                <a16:creationId xmlns:a16="http://schemas.microsoft.com/office/drawing/2014/main" id="{D20F61CA-1C90-4247-4D5F-8C4C8F4CC5B6}"/>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12185" y="2958705"/>
            <a:ext cx="9141415" cy="3213494"/>
          </a:xfrm>
        </p:spPr>
        <p:txBody>
          <a:bodyPr anchor="t">
            <a:normAutofit/>
          </a:bodyPr>
          <a:lstStyle/>
          <a:p>
            <a:pPr>
              <a:buFont typeface="Arial" panose="020B0604020202020204" pitchFamily="34" charset="0"/>
              <a:buChar char="•"/>
            </a:pPr>
            <a:r>
              <a:rPr dirty="0"/>
              <a:t>Descripción general del </a:t>
            </a:r>
            <a:r>
              <a:rPr lang="es-AR" dirty="0"/>
              <a:t>Desarrollo Añelo Centro</a:t>
            </a:r>
            <a:endParaRPr dirty="0"/>
          </a:p>
          <a:p>
            <a:pPr>
              <a:buFont typeface="Arial" panose="020B0604020202020204" pitchFamily="34" charset="0"/>
              <a:buChar char="•"/>
            </a:pPr>
            <a:r>
              <a:rPr lang="es-AR" dirty="0"/>
              <a:t>Primer etapa en ejecución: SHALE RESIDENCE</a:t>
            </a:r>
            <a:endParaRPr dirty="0"/>
          </a:p>
          <a:p>
            <a:pPr>
              <a:buFont typeface="Arial" panose="020B0604020202020204" pitchFamily="34" charset="0"/>
              <a:buChar char="•"/>
            </a:pPr>
            <a:r>
              <a:rPr lang="es-AR" dirty="0"/>
              <a:t>Mercado inmobiliario y demanda habitacional</a:t>
            </a:r>
            <a:endParaRPr dirty="0"/>
          </a:p>
        </p:txBody>
      </p:sp>
    </p:spTree>
    <p:extLst>
      <p:ext uri="{BB962C8B-B14F-4D97-AF65-F5344CB8AC3E}">
        <p14:creationId xmlns:p14="http://schemas.microsoft.com/office/powerpoint/2010/main" val="309393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E5DE40-252A-8FCC-3A72-07AFA43EB331}"/>
              </a:ext>
            </a:extLst>
          </p:cNvPr>
          <p:cNvSpPr>
            <a:spLocks noGrp="1"/>
          </p:cNvSpPr>
          <p:nvPr>
            <p:ph type="title"/>
          </p:nvPr>
        </p:nvSpPr>
        <p:spPr>
          <a:xfrm>
            <a:off x="612648" y="685800"/>
            <a:ext cx="10972800" cy="1828800"/>
          </a:xfrm>
        </p:spPr>
        <p:txBody>
          <a:bodyPr anchor="b">
            <a:normAutofit/>
          </a:bodyPr>
          <a:lstStyle/>
          <a:p>
            <a:r>
              <a:rPr lang="es-AR"/>
              <a:t>Conclusión</a:t>
            </a:r>
          </a:p>
        </p:txBody>
      </p:sp>
      <p:graphicFrame>
        <p:nvGraphicFramePr>
          <p:cNvPr id="7" name="Marcador de contenido 2">
            <a:extLst>
              <a:ext uri="{FF2B5EF4-FFF2-40B4-BE49-F238E27FC236}">
                <a16:creationId xmlns:a16="http://schemas.microsoft.com/office/drawing/2014/main" id="{19DEF9CA-2856-514D-AD50-A39F95061D71}"/>
              </a:ext>
            </a:extLst>
          </p:cNvPr>
          <p:cNvGraphicFramePr>
            <a:graphicFrameLocks noGrp="1"/>
          </p:cNvGraphicFramePr>
          <p:nvPr>
            <p:ph sz="quarter" idx="13"/>
            <p:extLst>
              <p:ext uri="{D42A27DB-BD31-4B8C-83A1-F6EECF244321}">
                <p14:modId xmlns:p14="http://schemas.microsoft.com/office/powerpoint/2010/main" val="1443345242"/>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612775" y="3429000"/>
          <a:ext cx="10972800" cy="2743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175924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2507F-528F-BC27-35C3-EDFB4D6797EC}"/>
              </a:ext>
            </a:extLst>
          </p:cNvPr>
          <p:cNvSpPr>
            <a:spLocks noGrp="1"/>
          </p:cNvSpPr>
          <p:nvPr>
            <p:ph type="ctrTitle"/>
          </p:nvPr>
        </p:nvSpPr>
        <p:spPr>
          <a:xfrm>
            <a:off x="609599" y="690466"/>
            <a:ext cx="10960359" cy="3806890"/>
          </a:xfrm>
        </p:spPr>
        <p:txBody>
          <a:bodyPr anchor="b">
            <a:normAutofit fontScale="90000"/>
          </a:bodyPr>
          <a:lstStyle/>
          <a:p>
            <a:pPr algn="ctr"/>
            <a:r>
              <a:rPr lang="es-AR" sz="6600" dirty="0"/>
              <a:t>Añelo centro</a:t>
            </a:r>
            <a:br>
              <a:rPr lang="es-AR" sz="6600" dirty="0"/>
            </a:br>
            <a:r>
              <a:rPr lang="es-AR" sz="6600" dirty="0"/>
              <a:t>Descripción general del proyecto</a:t>
            </a:r>
            <a:br>
              <a:rPr lang="es-AR" sz="6600" dirty="0"/>
            </a:br>
            <a:r>
              <a:rPr lang="es-AR" sz="6700" dirty="0"/>
              <a:t>Primer etapa en ejecución</a:t>
            </a:r>
            <a:br>
              <a:rPr lang="es-AR" sz="7300" dirty="0"/>
            </a:br>
            <a:r>
              <a:rPr lang="es-AR" sz="6000" dirty="0">
                <a:solidFill>
                  <a:schemeClr val="accent1">
                    <a:lumMod val="40000"/>
                    <a:lumOff val="60000"/>
                  </a:schemeClr>
                </a:solidFill>
              </a:rPr>
              <a:t>Shale Residence</a:t>
            </a:r>
          </a:p>
        </p:txBody>
      </p:sp>
    </p:spTree>
    <p:extLst>
      <p:ext uri="{BB962C8B-B14F-4D97-AF65-F5344CB8AC3E}">
        <p14:creationId xmlns:p14="http://schemas.microsoft.com/office/powerpoint/2010/main" val="4082397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6AC1A-2790-6E74-4068-55975FAAE49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4BBF351-CCFE-C41E-9CEE-EA4F81198719}"/>
              </a:ext>
            </a:extLst>
          </p:cNvPr>
          <p:cNvSpPr>
            <a:spLocks noGrp="1"/>
          </p:cNvSpPr>
          <p:nvPr>
            <p:ph type="title"/>
          </p:nvPr>
        </p:nvSpPr>
        <p:spPr>
          <a:xfrm>
            <a:off x="7010400" y="685800"/>
            <a:ext cx="4561665" cy="1371264"/>
          </a:xfrm>
        </p:spPr>
        <p:txBody>
          <a:bodyPr anchor="b">
            <a:normAutofit fontScale="90000"/>
          </a:bodyPr>
          <a:lstStyle/>
          <a:p>
            <a:r>
              <a:rPr lang="es-AR" sz="3400" dirty="0"/>
              <a:t>Ubicación y contexto del desarrollo AÑELO CENTRO</a:t>
            </a:r>
          </a:p>
        </p:txBody>
      </p:sp>
      <p:sp>
        <p:nvSpPr>
          <p:cNvPr id="4" name="Marcador de contenido 3">
            <a:extLst>
              <a:ext uri="{FF2B5EF4-FFF2-40B4-BE49-F238E27FC236}">
                <a16:creationId xmlns:a16="http://schemas.microsoft.com/office/drawing/2014/main" id="{5256E723-21B0-B09F-763C-6A31160A0E4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20736" y="2286000"/>
            <a:ext cx="4561665" cy="3886200"/>
          </a:xfrm>
        </p:spPr>
        <p:txBody>
          <a:bodyPr>
            <a:normAutofit fontScale="92500" lnSpcReduction="10000"/>
          </a:bodyPr>
          <a:lstStyle/>
          <a:p>
            <a:pPr marL="0" indent="0">
              <a:spcBef>
                <a:spcPts val="2500"/>
              </a:spcBef>
              <a:buFont typeface="Arial" panose="020B0604020202020204" pitchFamily="34" charset="0"/>
              <a:buNone/>
            </a:pPr>
            <a:r>
              <a:rPr lang="es-AR" b="1" dirty="0"/>
              <a:t>Zona estratégica</a:t>
            </a:r>
          </a:p>
          <a:p>
            <a:pPr marL="0" lvl="1" indent="0" algn="just">
              <a:buFont typeface="Arial" panose="020B0604020202020204" pitchFamily="34" charset="0"/>
              <a:buNone/>
            </a:pPr>
            <a:r>
              <a:rPr lang="es-AR" dirty="0"/>
              <a:t>Añelo Centro es un conjunto de 32 hectáreas ubicadas en el casco urbano de Añelo, por lo cual cuenta con los servicios de luz, agua, pavimento y luminaria pública.</a:t>
            </a:r>
          </a:p>
          <a:p>
            <a:pPr marL="0" indent="0">
              <a:spcBef>
                <a:spcPts val="2500"/>
              </a:spcBef>
              <a:buFont typeface="Arial" panose="020B0604020202020204" pitchFamily="34" charset="0"/>
              <a:buNone/>
            </a:pPr>
            <a:r>
              <a:rPr lang="es-AR" b="1" dirty="0"/>
              <a:t>Contexto urbano</a:t>
            </a:r>
          </a:p>
          <a:p>
            <a:pPr marL="0" lvl="1" indent="0" algn="just">
              <a:buFont typeface="Arial" panose="020B0604020202020204" pitchFamily="34" charset="0"/>
              <a:buNone/>
            </a:pPr>
            <a:r>
              <a:rPr lang="es-AR" dirty="0"/>
              <a:t>El desarrollo contempla la urbanización de las manzanas y lotes de manera armónica incluyendo zonas comerciales, edilicias, servicios de salud, que acompañan el crecimiento poblacional esperado para la zona. </a:t>
            </a:r>
          </a:p>
          <a:p>
            <a:pPr marL="0" indent="0">
              <a:spcBef>
                <a:spcPts val="2500"/>
              </a:spcBef>
              <a:buFont typeface="Arial" panose="020B0604020202020204" pitchFamily="34" charset="0"/>
              <a:buNone/>
            </a:pPr>
            <a:r>
              <a:rPr lang="es-AR" b="1" dirty="0"/>
              <a:t>Atractivo de la ubicación </a:t>
            </a:r>
          </a:p>
          <a:p>
            <a:pPr marL="0" lvl="1" indent="0" algn="just">
              <a:buFont typeface="Arial" panose="020B0604020202020204" pitchFamily="34" charset="0"/>
              <a:buNone/>
            </a:pPr>
            <a:r>
              <a:rPr lang="es-AR" dirty="0"/>
              <a:t>La zona a desarrollar se encuentra a unas cuadras de la ruta 7 motivo por el cual cuenta con la tranquilidad necesaria por la ausencia de ruido y trafico y además contará con el paseo costero (similar al de la ciudad de Neuquén y actualmente en construcción) y zonas destinadas a plazas y lugares de esparcimiento.</a:t>
            </a:r>
          </a:p>
        </p:txBody>
      </p:sp>
      <p:pic>
        <p:nvPicPr>
          <p:cNvPr id="22" name="Marcador de posición de imagen 21" descr="Mapa&#10;&#10;El contenido generado por IA puede ser incorrecto.">
            <a:extLst>
              <a:ext uri="{FF2B5EF4-FFF2-40B4-BE49-F238E27FC236}">
                <a16:creationId xmlns:a16="http://schemas.microsoft.com/office/drawing/2014/main" id="{24024AB1-A181-6B39-FC7E-A0D7814BDCF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8383" r="18383"/>
          <a:stretch>
            <a:fillRect/>
          </a:stretch>
        </p:blipFill>
        <p:spPr/>
      </p:pic>
    </p:spTree>
    <p:extLst>
      <p:ext uri="{BB962C8B-B14F-4D97-AF65-F5344CB8AC3E}">
        <p14:creationId xmlns:p14="http://schemas.microsoft.com/office/powerpoint/2010/main" val="2487153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C4D7FB-F7B7-7A38-ABF0-06CBF6A927EC}"/>
              </a:ext>
            </a:extLst>
          </p:cNvPr>
          <p:cNvSpPr>
            <a:spLocks noGrp="1"/>
          </p:cNvSpPr>
          <p:nvPr>
            <p:ph type="title"/>
          </p:nvPr>
        </p:nvSpPr>
        <p:spPr>
          <a:xfrm>
            <a:off x="7010400" y="685800"/>
            <a:ext cx="4561665" cy="1371264"/>
          </a:xfrm>
        </p:spPr>
        <p:txBody>
          <a:bodyPr anchor="b">
            <a:normAutofit/>
          </a:bodyPr>
          <a:lstStyle/>
          <a:p>
            <a:r>
              <a:rPr lang="es-AR" sz="2600" dirty="0"/>
              <a:t>ESBOZO DEL MASTERPLAN AÑELO CENTRO</a:t>
            </a:r>
          </a:p>
        </p:txBody>
      </p:sp>
      <p:sp>
        <p:nvSpPr>
          <p:cNvPr id="4" name="Marcador de contenido 3">
            <a:extLst>
              <a:ext uri="{FF2B5EF4-FFF2-40B4-BE49-F238E27FC236}">
                <a16:creationId xmlns:a16="http://schemas.microsoft.com/office/drawing/2014/main" id="{A0FD67A6-9B38-1861-B6A7-044953A4975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20736" y="2286000"/>
            <a:ext cx="4561665" cy="3886200"/>
          </a:xfrm>
        </p:spPr>
        <p:txBody>
          <a:bodyPr>
            <a:normAutofit fontScale="92500" lnSpcReduction="20000"/>
          </a:bodyPr>
          <a:lstStyle/>
          <a:p>
            <a:pPr marL="0" indent="0">
              <a:spcBef>
                <a:spcPts val="2500"/>
              </a:spcBef>
              <a:buFont typeface="Arial" panose="020B0604020202020204" pitchFamily="34" charset="0"/>
              <a:buNone/>
            </a:pPr>
            <a:r>
              <a:rPr lang="es-AR" b="1" dirty="0"/>
              <a:t>Primer fase del </a:t>
            </a:r>
            <a:r>
              <a:rPr lang="es-AR" b="1" dirty="0" err="1"/>
              <a:t>masterplan</a:t>
            </a:r>
            <a:r>
              <a:rPr lang="es-AR" b="1" dirty="0"/>
              <a:t>: SHALE RESIDENCE</a:t>
            </a:r>
          </a:p>
          <a:p>
            <a:pPr marL="0" lvl="1" indent="0">
              <a:buFont typeface="Arial" panose="020B0604020202020204" pitchFamily="34" charset="0"/>
              <a:buNone/>
            </a:pPr>
            <a:r>
              <a:rPr lang="es-AR" dirty="0"/>
              <a:t>SHALE RESIDENCE es la primer fase del </a:t>
            </a:r>
            <a:r>
              <a:rPr lang="es-AR" dirty="0" err="1"/>
              <a:t>Masterplan</a:t>
            </a:r>
            <a:r>
              <a:rPr lang="es-AR" dirty="0"/>
              <a:t>, actualmente en ejecución, se trata de una manzana compuesta de 10 lotes de 360m2 cada uno, sobre los cuales se levantarán 10 edificios, los lotes cuentan con la subdivisión municipal aprobada, como así también los planos correspondientes a los edificios. </a:t>
            </a:r>
          </a:p>
          <a:p>
            <a:pPr marL="0" indent="0">
              <a:spcBef>
                <a:spcPts val="2500"/>
              </a:spcBef>
              <a:buFont typeface="Arial" panose="020B0604020202020204" pitchFamily="34" charset="0"/>
              <a:buNone/>
            </a:pPr>
            <a:r>
              <a:rPr lang="es-AR" b="1" dirty="0"/>
              <a:t>Espacios a desarrollar en Añelo Centro:</a:t>
            </a:r>
          </a:p>
          <a:p>
            <a:pPr marL="0" lvl="1" indent="0">
              <a:buFont typeface="Arial" panose="020B0604020202020204" pitchFamily="34" charset="0"/>
              <a:buNone/>
            </a:pPr>
            <a:r>
              <a:rPr lang="es-AR" dirty="0"/>
              <a:t>Se ha pensado el </a:t>
            </a:r>
            <a:r>
              <a:rPr lang="es-AR" dirty="0" err="1"/>
              <a:t>masterplan</a:t>
            </a:r>
            <a:r>
              <a:rPr lang="es-AR" dirty="0"/>
              <a:t> como un conjunto habitacional integral que contará con áreas comerciales, residenciales, edilicias con distintos FOT, centro de salud y áreas recreativas de uso común por los residentes y áreas a desarrollar por el municipio local. </a:t>
            </a:r>
          </a:p>
          <a:p>
            <a:pPr marL="0" indent="0">
              <a:spcBef>
                <a:spcPts val="2500"/>
              </a:spcBef>
              <a:buFont typeface="Arial" panose="020B0604020202020204" pitchFamily="34" charset="0"/>
              <a:buNone/>
            </a:pPr>
            <a:r>
              <a:rPr lang="es-AR" b="1" dirty="0"/>
              <a:t>Objetivo </a:t>
            </a:r>
          </a:p>
          <a:p>
            <a:pPr marL="0" lvl="1" indent="0">
              <a:buFont typeface="Arial" panose="020B0604020202020204" pitchFamily="34" charset="0"/>
              <a:buNone/>
            </a:pPr>
            <a:r>
              <a:rPr lang="es-AR" dirty="0"/>
              <a:t>Desarrollar un conjunto urbano moderno, que cuente con todos los servicios luz, agua, iluminación publica y pavimento, en el casco urbano de Añelo. </a:t>
            </a:r>
          </a:p>
        </p:txBody>
      </p:sp>
      <p:pic>
        <p:nvPicPr>
          <p:cNvPr id="3" name="Imagen 2">
            <a:extLst>
              <a:ext uri="{FF2B5EF4-FFF2-40B4-BE49-F238E27FC236}">
                <a16:creationId xmlns:a16="http://schemas.microsoft.com/office/drawing/2014/main" id="{BA89E3CB-9115-F18B-9EB5-DF2DC10EE579}"/>
              </a:ext>
            </a:extLst>
          </p:cNvPr>
          <p:cNvPicPr>
            <a:picLocks noChangeAspect="1"/>
          </p:cNvPicPr>
          <p:nvPr/>
        </p:nvPicPr>
        <p:blipFill rotWithShape="1">
          <a:blip r:embed="rId3"/>
          <a:srcRect/>
          <a:stretch>
            <a:fillRect/>
          </a:stretch>
        </p:blipFill>
        <p:spPr>
          <a:xfrm>
            <a:off x="156606" y="98505"/>
            <a:ext cx="6489443" cy="6445986"/>
          </a:xfrm>
          <a:prstGeom prst="rect">
            <a:avLst/>
          </a:prstGeom>
        </p:spPr>
      </p:pic>
    </p:spTree>
    <p:extLst>
      <p:ext uri="{BB962C8B-B14F-4D97-AF65-F5344CB8AC3E}">
        <p14:creationId xmlns:p14="http://schemas.microsoft.com/office/powerpoint/2010/main" val="3002360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781095-938D-58ED-28CD-7CF91A7E1694}"/>
              </a:ext>
            </a:extLst>
          </p:cNvPr>
          <p:cNvSpPr>
            <a:spLocks noGrp="1"/>
          </p:cNvSpPr>
          <p:nvPr>
            <p:ph type="ctrTitle"/>
          </p:nvPr>
        </p:nvSpPr>
        <p:spPr>
          <a:xfrm>
            <a:off x="609600" y="990600"/>
            <a:ext cx="10058400" cy="5029200"/>
          </a:xfrm>
        </p:spPr>
        <p:txBody>
          <a:bodyPr anchor="b">
            <a:normAutofit fontScale="90000"/>
          </a:bodyPr>
          <a:lstStyle/>
          <a:p>
            <a:r>
              <a:rPr lang="es-AR" sz="9400" dirty="0"/>
              <a:t>ETAPA INICIAL</a:t>
            </a:r>
            <a:br>
              <a:rPr lang="es-AR" sz="9400" dirty="0"/>
            </a:br>
            <a:r>
              <a:rPr lang="es-AR" sz="9400" dirty="0"/>
              <a:t>SHALE RESIDENCE</a:t>
            </a:r>
            <a:br>
              <a:rPr lang="es-AR" sz="9400" dirty="0"/>
            </a:br>
            <a:r>
              <a:rPr lang="es-AR" sz="9400" dirty="0"/>
              <a:t>CARACTERISTICAS GENERALES</a:t>
            </a:r>
          </a:p>
        </p:txBody>
      </p:sp>
    </p:spTree>
    <p:extLst>
      <p:ext uri="{BB962C8B-B14F-4D97-AF65-F5344CB8AC3E}">
        <p14:creationId xmlns:p14="http://schemas.microsoft.com/office/powerpoint/2010/main" val="84404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21F82A-A08A-802F-8B8B-3CB1A4689393}"/>
              </a:ext>
            </a:extLst>
          </p:cNvPr>
          <p:cNvSpPr>
            <a:spLocks noGrp="1"/>
          </p:cNvSpPr>
          <p:nvPr>
            <p:ph type="title"/>
          </p:nvPr>
        </p:nvSpPr>
        <p:spPr>
          <a:xfrm>
            <a:off x="7010400" y="685800"/>
            <a:ext cx="4561665" cy="1371264"/>
          </a:xfrm>
        </p:spPr>
        <p:txBody>
          <a:bodyPr anchor="b">
            <a:normAutofit/>
          </a:bodyPr>
          <a:lstStyle/>
          <a:p>
            <a:r>
              <a:rPr lang="es-AR" sz="3400" dirty="0"/>
              <a:t>Ubicación de la etapa inicial: </a:t>
            </a:r>
            <a:br>
              <a:rPr lang="es-AR" sz="3400" dirty="0"/>
            </a:br>
            <a:r>
              <a:rPr lang="es-AR" sz="3400" dirty="0"/>
              <a:t>SHALE RESIDENCE</a:t>
            </a:r>
          </a:p>
        </p:txBody>
      </p:sp>
      <p:sp>
        <p:nvSpPr>
          <p:cNvPr id="4" name="Marcador de contenido 3">
            <a:extLst>
              <a:ext uri="{FF2B5EF4-FFF2-40B4-BE49-F238E27FC236}">
                <a16:creationId xmlns:a16="http://schemas.microsoft.com/office/drawing/2014/main" id="{29549C8C-93AC-1BDE-668C-BFE4BA1F3C16}"/>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20736" y="2286000"/>
            <a:ext cx="4561665" cy="3886200"/>
          </a:xfrm>
        </p:spPr>
        <p:txBody>
          <a:bodyPr>
            <a:normAutofit fontScale="92500" lnSpcReduction="20000"/>
          </a:bodyPr>
          <a:lstStyle/>
          <a:p>
            <a:pPr marL="0" indent="0">
              <a:spcBef>
                <a:spcPts val="2500"/>
              </a:spcBef>
              <a:buFont typeface="Arial" panose="020B0604020202020204" pitchFamily="34" charset="0"/>
              <a:buNone/>
            </a:pPr>
            <a:r>
              <a:rPr lang="es-AR" b="1" dirty="0"/>
              <a:t>Zona estratégica</a:t>
            </a:r>
          </a:p>
          <a:p>
            <a:pPr marL="0" lvl="1" indent="0" algn="just">
              <a:buFont typeface="Arial" panose="020B0604020202020204" pitchFamily="34" charset="0"/>
              <a:buNone/>
            </a:pPr>
            <a:r>
              <a:rPr dirty="0"/>
              <a:t>Shale Residence se </a:t>
            </a:r>
            <a:r>
              <a:rPr dirty="0" err="1"/>
              <a:t>ubica</a:t>
            </a:r>
            <a:r>
              <a:rPr dirty="0"/>
              <a:t> </a:t>
            </a:r>
            <a:r>
              <a:rPr dirty="0" err="1"/>
              <a:t>en</a:t>
            </a:r>
            <a:r>
              <a:rPr dirty="0"/>
              <a:t> un </a:t>
            </a:r>
            <a:r>
              <a:rPr dirty="0" err="1"/>
              <a:t>lugar</a:t>
            </a:r>
            <a:r>
              <a:rPr dirty="0"/>
              <a:t> </a:t>
            </a:r>
            <a:r>
              <a:rPr dirty="0" err="1"/>
              <a:t>que</a:t>
            </a:r>
            <a:r>
              <a:rPr dirty="0"/>
              <a:t> </a:t>
            </a:r>
            <a:r>
              <a:rPr dirty="0" err="1"/>
              <a:t>combina</a:t>
            </a:r>
            <a:r>
              <a:rPr dirty="0"/>
              <a:t> </a:t>
            </a:r>
            <a:r>
              <a:rPr dirty="0" err="1"/>
              <a:t>accesibilidad</a:t>
            </a:r>
            <a:r>
              <a:rPr dirty="0"/>
              <a:t> </a:t>
            </a:r>
            <a:r>
              <a:rPr dirty="0" err="1"/>
              <a:t>urbana</a:t>
            </a:r>
            <a:r>
              <a:rPr dirty="0"/>
              <a:t> con un </a:t>
            </a:r>
            <a:r>
              <a:rPr dirty="0" err="1"/>
              <a:t>entorno</a:t>
            </a:r>
            <a:r>
              <a:rPr dirty="0"/>
              <a:t> natural </a:t>
            </a:r>
            <a:r>
              <a:rPr dirty="0" err="1"/>
              <a:t>privilegiado</a:t>
            </a:r>
            <a:r>
              <a:rPr dirty="0"/>
              <a:t>, ideal para </a:t>
            </a:r>
            <a:r>
              <a:rPr dirty="0" err="1"/>
              <a:t>residir</a:t>
            </a:r>
            <a:r>
              <a:rPr lang="es-AR" dirty="0"/>
              <a:t> con tranquilidad para el descanso de los huéspedes y la cercanía al casco urbano de Añelo.</a:t>
            </a:r>
          </a:p>
          <a:p>
            <a:pPr marL="0" indent="0">
              <a:spcBef>
                <a:spcPts val="2500"/>
              </a:spcBef>
              <a:buFont typeface="Arial" panose="020B0604020202020204" pitchFamily="34" charset="0"/>
              <a:buNone/>
            </a:pPr>
            <a:r>
              <a:rPr lang="es-AR" b="1" dirty="0" err="1"/>
              <a:t>Caracteristicas</a:t>
            </a:r>
            <a:r>
              <a:rPr lang="es-AR" b="1" dirty="0"/>
              <a:t> Generales</a:t>
            </a:r>
          </a:p>
          <a:p>
            <a:pPr marL="0" lvl="1" indent="0" algn="just">
              <a:buFont typeface="Arial" panose="020B0604020202020204" pitchFamily="34" charset="0"/>
              <a:buNone/>
            </a:pPr>
            <a:r>
              <a:rPr dirty="0"/>
              <a:t>El </a:t>
            </a:r>
            <a:r>
              <a:rPr dirty="0" err="1"/>
              <a:t>desarrollo</a:t>
            </a:r>
            <a:r>
              <a:rPr dirty="0"/>
              <a:t> </a:t>
            </a:r>
            <a:r>
              <a:rPr lang="es-AR" dirty="0"/>
              <a:t>SHALE RESIDENCE es un complejo que contará con diez edificios desarrollados cada uno en un terreno de 360m2 aproximadamente, conformando una manzana completa. Se utiliza para la construcción del complejo el sistema </a:t>
            </a:r>
            <a:r>
              <a:rPr lang="es-AR" dirty="0" err="1"/>
              <a:t>Cassaforma</a:t>
            </a:r>
            <a:r>
              <a:rPr lang="es-AR" dirty="0"/>
              <a:t>.</a:t>
            </a:r>
          </a:p>
          <a:p>
            <a:pPr marL="0" indent="0">
              <a:spcBef>
                <a:spcPts val="2500"/>
              </a:spcBef>
              <a:buFont typeface="Arial" panose="020B0604020202020204" pitchFamily="34" charset="0"/>
              <a:buNone/>
            </a:pPr>
            <a:r>
              <a:rPr lang="es-AR" b="1" dirty="0" err="1"/>
              <a:t>Construccion</a:t>
            </a:r>
            <a:r>
              <a:rPr lang="es-AR" b="1" dirty="0"/>
              <a:t> y </a:t>
            </a:r>
            <a:r>
              <a:rPr lang="es-AR" b="1" dirty="0" err="1"/>
              <a:t>tipologias</a:t>
            </a:r>
            <a:endParaRPr lang="es-AR" b="1" dirty="0"/>
          </a:p>
          <a:p>
            <a:pPr marL="0" lvl="1" indent="0" algn="just">
              <a:buFont typeface="Arial" panose="020B0604020202020204" pitchFamily="34" charset="0"/>
              <a:buNone/>
            </a:pPr>
            <a:r>
              <a:rPr lang="es-AR" dirty="0"/>
              <a:t>Cada edificio está desarrollado en Planta Baja y Primer Piso, con 4 unidades por planta. </a:t>
            </a:r>
            <a:r>
              <a:rPr lang="es-AR" dirty="0" err="1"/>
              <a:t>Tipologias</a:t>
            </a:r>
            <a:r>
              <a:rPr lang="es-AR" dirty="0"/>
              <a:t>: tres ambientes, dos ambientes y un ambiente por planta y 4 espacios de cocheras que están asignados a las unidades de 3 ambientes. </a:t>
            </a:r>
          </a:p>
        </p:txBody>
      </p:sp>
      <p:pic>
        <p:nvPicPr>
          <p:cNvPr id="6" name="Marcador de posición de imagen 5" descr="Un barco en el desierto">
            <a:extLst>
              <a:ext uri="{FF2B5EF4-FFF2-40B4-BE49-F238E27FC236}">
                <a16:creationId xmlns:a16="http://schemas.microsoft.com/office/drawing/2014/main" id="{BB409026-EC88-D2EF-A2D4-B90D049E9CE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5061" r="15061"/>
          <a:stretch>
            <a:fillRect/>
          </a:stretch>
        </p:blipFill>
        <p:spPr>
          <a:xfrm>
            <a:off x="0" y="0"/>
            <a:ext cx="6389688" cy="6858000"/>
          </a:xfrm>
          <a:prstGeom prst="rect">
            <a:avLst/>
          </a:prstGeom>
        </p:spPr>
      </p:pic>
    </p:spTree>
    <p:extLst>
      <p:ext uri="{BB962C8B-B14F-4D97-AF65-F5344CB8AC3E}">
        <p14:creationId xmlns:p14="http://schemas.microsoft.com/office/powerpoint/2010/main" val="2820529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F0797D-94DA-713E-DD7F-719B580B4FA8}"/>
              </a:ext>
            </a:extLst>
          </p:cNvPr>
          <p:cNvSpPr>
            <a:spLocks noGrp="1"/>
          </p:cNvSpPr>
          <p:nvPr>
            <p:ph type="title"/>
          </p:nvPr>
        </p:nvSpPr>
        <p:spPr>
          <a:xfrm>
            <a:off x="6968868" y="387221"/>
            <a:ext cx="4561665" cy="1371264"/>
          </a:xfrm>
        </p:spPr>
        <p:txBody>
          <a:bodyPr anchor="b">
            <a:normAutofit/>
          </a:bodyPr>
          <a:lstStyle/>
          <a:p>
            <a:r>
              <a:rPr lang="es-AR" sz="3000" dirty="0"/>
              <a:t>Estilo y materiales utilizados</a:t>
            </a:r>
          </a:p>
        </p:txBody>
      </p:sp>
      <p:sp>
        <p:nvSpPr>
          <p:cNvPr id="4" name="Marcador de contenido 3">
            <a:extLst>
              <a:ext uri="{FF2B5EF4-FFF2-40B4-BE49-F238E27FC236}">
                <a16:creationId xmlns:a16="http://schemas.microsoft.com/office/drawing/2014/main" id="{4BB30C04-DEF2-680F-5615-E3798315416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20736" y="2286000"/>
            <a:ext cx="4561665" cy="3886200"/>
          </a:xfrm>
        </p:spPr>
        <p:txBody>
          <a:bodyPr>
            <a:normAutofit lnSpcReduction="10000"/>
          </a:bodyPr>
          <a:lstStyle/>
          <a:p>
            <a:pPr marL="0" indent="0">
              <a:spcBef>
                <a:spcPts val="2500"/>
              </a:spcBef>
              <a:buFont typeface="Arial" panose="020B0604020202020204" pitchFamily="34" charset="0"/>
              <a:buNone/>
            </a:pPr>
            <a:r>
              <a:rPr lang="es-AR" b="1" dirty="0"/>
              <a:t>Estilo</a:t>
            </a:r>
          </a:p>
          <a:p>
            <a:pPr marL="0" lvl="1" indent="0">
              <a:buFont typeface="Arial" panose="020B0604020202020204" pitchFamily="34" charset="0"/>
              <a:buNone/>
            </a:pPr>
            <a:r>
              <a:rPr dirty="0"/>
              <a:t>El </a:t>
            </a:r>
            <a:r>
              <a:rPr dirty="0" err="1"/>
              <a:t>diseño</a:t>
            </a:r>
            <a:r>
              <a:rPr dirty="0"/>
              <a:t> arquitectónico </a:t>
            </a:r>
            <a:r>
              <a:rPr lang="es-AR" dirty="0"/>
              <a:t>es moderno y enfocado en la funcionalidad teniendo en cuenta el usuario final del mismo.</a:t>
            </a:r>
          </a:p>
          <a:p>
            <a:pPr marL="0" lvl="1" indent="0">
              <a:buFont typeface="Arial" panose="020B0604020202020204" pitchFamily="34" charset="0"/>
              <a:buNone/>
            </a:pPr>
            <a:r>
              <a:rPr lang="es-AR" b="1" dirty="0"/>
              <a:t>Materiales </a:t>
            </a:r>
          </a:p>
          <a:p>
            <a:pPr marL="0" lvl="1" algn="just"/>
            <a:r>
              <a:rPr lang="es-ES" dirty="0"/>
              <a:t>El sistema de construcción utilizado es </a:t>
            </a:r>
            <a:r>
              <a:rPr lang="es-ES" dirty="0" err="1"/>
              <a:t>Cassaforma</a:t>
            </a:r>
            <a:r>
              <a:rPr lang="es-ES" dirty="0"/>
              <a:t> el cual permite llevar adelante proyectos de las más variadas </a:t>
            </a:r>
            <a:r>
              <a:rPr lang="es-ES" dirty="0" err="1"/>
              <a:t>carácterísticas</a:t>
            </a:r>
            <a:r>
              <a:rPr lang="es-ES" dirty="0"/>
              <a:t>, ajustándose a los mismos sin limitarlos. Es resistente al fuego y ofrece características </a:t>
            </a:r>
            <a:r>
              <a:rPr lang="es-ES" dirty="0" err="1"/>
              <a:t>sismoresistentes</a:t>
            </a:r>
            <a:r>
              <a:rPr lang="es-ES" dirty="0"/>
              <a:t> en los más elevados estándares. Y tiene aislación térmica gracias a su bajo coeficiente de transmisión térmica.</a:t>
            </a:r>
          </a:p>
          <a:p>
            <a:pPr marL="0" lvl="1" algn="just"/>
            <a:r>
              <a:rPr lang="es-AR" b="1" dirty="0"/>
              <a:t>Tiempos de ejecución </a:t>
            </a:r>
          </a:p>
          <a:p>
            <a:pPr marL="0" lvl="1"/>
            <a:r>
              <a:rPr lang="es-ES" dirty="0"/>
              <a:t>Los tiempos de ejecución en obra se ven disminuidos en gran medida permitiendo imprimir un ritmo de avance superior al de sistemas convencionales, y la elección de acabados diversos tanto en exteriores como interiores.</a:t>
            </a:r>
            <a:endParaRPr lang="es-AR" dirty="0"/>
          </a:p>
        </p:txBody>
      </p:sp>
      <p:pic>
        <p:nvPicPr>
          <p:cNvPr id="5" name="Imagen 4" descr="Un edificio de ladrillo&#10;&#10;El contenido generado por IA puede ser incorrecto.">
            <a:extLst>
              <a:ext uri="{FF2B5EF4-FFF2-40B4-BE49-F238E27FC236}">
                <a16:creationId xmlns:a16="http://schemas.microsoft.com/office/drawing/2014/main" id="{6186B9C7-CCE4-26AE-D482-5CC812354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685800"/>
            <a:ext cx="6596775" cy="5409316"/>
          </a:xfrm>
          <a:prstGeom prst="rect">
            <a:avLst/>
          </a:prstGeom>
        </p:spPr>
      </p:pic>
    </p:spTree>
    <p:extLst>
      <p:ext uri="{BB962C8B-B14F-4D97-AF65-F5344CB8AC3E}">
        <p14:creationId xmlns:p14="http://schemas.microsoft.com/office/powerpoint/2010/main" val="1880779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871C1-D334-8287-8295-D96E10471000}"/>
              </a:ext>
            </a:extLst>
          </p:cNvPr>
          <p:cNvSpPr>
            <a:spLocks noGrp="1"/>
          </p:cNvSpPr>
          <p:nvPr>
            <p:ph type="title"/>
          </p:nvPr>
        </p:nvSpPr>
        <p:spPr>
          <a:xfrm>
            <a:off x="7010400" y="685800"/>
            <a:ext cx="4561665" cy="1371264"/>
          </a:xfrm>
        </p:spPr>
        <p:txBody>
          <a:bodyPr anchor="b">
            <a:normAutofit/>
          </a:bodyPr>
          <a:lstStyle/>
          <a:p>
            <a:r>
              <a:rPr lang="es-AR" sz="3400" dirty="0"/>
              <a:t>Características principales</a:t>
            </a:r>
          </a:p>
        </p:txBody>
      </p:sp>
      <p:sp>
        <p:nvSpPr>
          <p:cNvPr id="4" name="Marcador de contenido 3">
            <a:extLst>
              <a:ext uri="{FF2B5EF4-FFF2-40B4-BE49-F238E27FC236}">
                <a16:creationId xmlns:a16="http://schemas.microsoft.com/office/drawing/2014/main" id="{80290E3E-3A70-4A39-4031-C3C336ED6FE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20736" y="2286000"/>
            <a:ext cx="4561665" cy="3886200"/>
          </a:xfrm>
        </p:spPr>
        <p:txBody>
          <a:bodyPr>
            <a:normAutofit lnSpcReduction="10000"/>
          </a:bodyPr>
          <a:lstStyle/>
          <a:p>
            <a:pPr marL="0" indent="0">
              <a:spcBef>
                <a:spcPts val="2500"/>
              </a:spcBef>
              <a:buFont typeface="Arial" panose="020B0604020202020204" pitchFamily="34" charset="0"/>
              <a:buNone/>
            </a:pPr>
            <a:r>
              <a:rPr lang="es-AR" b="1" dirty="0"/>
              <a:t>Arquitectura</a:t>
            </a:r>
          </a:p>
          <a:p>
            <a:pPr marL="0" lvl="1" indent="0" algn="just">
              <a:buFont typeface="Arial" panose="020B0604020202020204" pitchFamily="34" charset="0"/>
              <a:buNone/>
            </a:pPr>
            <a:r>
              <a:rPr lang="es-AR" dirty="0"/>
              <a:t>Cada edificio </a:t>
            </a:r>
            <a:r>
              <a:rPr dirty="0" err="1"/>
              <a:t>presenta</a:t>
            </a:r>
            <a:r>
              <a:rPr dirty="0"/>
              <a:t> un </a:t>
            </a:r>
            <a:r>
              <a:rPr dirty="0" err="1"/>
              <a:t>diseño</a:t>
            </a:r>
            <a:r>
              <a:rPr dirty="0"/>
              <a:t> arquitectónico </a:t>
            </a:r>
            <a:r>
              <a:rPr dirty="0" err="1"/>
              <a:t>moderno</a:t>
            </a:r>
            <a:r>
              <a:rPr dirty="0"/>
              <a:t> </a:t>
            </a:r>
            <a:r>
              <a:rPr dirty="0" err="1"/>
              <a:t>que</a:t>
            </a:r>
            <a:r>
              <a:rPr dirty="0"/>
              <a:t> </a:t>
            </a:r>
            <a:r>
              <a:rPr dirty="0" err="1"/>
              <a:t>combina</a:t>
            </a:r>
            <a:r>
              <a:rPr dirty="0"/>
              <a:t> </a:t>
            </a:r>
            <a:r>
              <a:rPr dirty="0" err="1"/>
              <a:t>estética</a:t>
            </a:r>
            <a:r>
              <a:rPr dirty="0"/>
              <a:t> y funcionalidad para </a:t>
            </a:r>
            <a:r>
              <a:rPr dirty="0" err="1"/>
              <a:t>mejorar</a:t>
            </a:r>
            <a:r>
              <a:rPr dirty="0"/>
              <a:t> la </a:t>
            </a:r>
            <a:r>
              <a:rPr dirty="0" err="1"/>
              <a:t>experiencia</a:t>
            </a:r>
            <a:r>
              <a:rPr dirty="0"/>
              <a:t> de </a:t>
            </a:r>
            <a:r>
              <a:rPr dirty="0" err="1"/>
              <a:t>los</a:t>
            </a:r>
            <a:r>
              <a:rPr dirty="0"/>
              <a:t> </a:t>
            </a:r>
            <a:r>
              <a:rPr lang="es-AR" dirty="0" err="1"/>
              <a:t>huespedes</a:t>
            </a:r>
            <a:r>
              <a:rPr dirty="0"/>
              <a:t>.</a:t>
            </a:r>
            <a:endParaRPr lang="es-AR" dirty="0"/>
          </a:p>
          <a:p>
            <a:pPr marL="0" lvl="1" indent="0">
              <a:buFont typeface="Arial" panose="020B0604020202020204" pitchFamily="34" charset="0"/>
              <a:buNone/>
            </a:pPr>
            <a:endParaRPr lang="es-AR" b="1" dirty="0"/>
          </a:p>
          <a:p>
            <a:pPr marL="0" lvl="1" indent="0">
              <a:buFont typeface="Arial" panose="020B0604020202020204" pitchFamily="34" charset="0"/>
              <a:buNone/>
            </a:pPr>
            <a:r>
              <a:rPr lang="es-AR" b="1" dirty="0"/>
              <a:t>Unidades</a:t>
            </a:r>
          </a:p>
          <a:p>
            <a:pPr marL="0" lvl="1" indent="0">
              <a:buFont typeface="Arial" panose="020B0604020202020204" pitchFamily="34" charset="0"/>
              <a:buNone/>
            </a:pPr>
            <a:r>
              <a:rPr lang="es-AR" dirty="0"/>
              <a:t>Sistema de llave en mano, las unidades además se entregan totalmente equipadas, listas para alquilarlas de inmediato. Incluyen artefactos, mobiliario, Blanqueria, enseres de cocina, cortinas, equipo de aire acondicionado. </a:t>
            </a:r>
          </a:p>
          <a:p>
            <a:pPr marL="0" lvl="1" indent="0">
              <a:buFont typeface="Arial" panose="020B0604020202020204" pitchFamily="34" charset="0"/>
              <a:buNone/>
            </a:pPr>
            <a:endParaRPr lang="es-AR" dirty="0"/>
          </a:p>
          <a:p>
            <a:pPr marL="0" lvl="1" indent="0">
              <a:buFont typeface="Arial" panose="020B0604020202020204" pitchFamily="34" charset="0"/>
              <a:buNone/>
            </a:pPr>
            <a:r>
              <a:rPr lang="es-AR" b="1" dirty="0"/>
              <a:t>Pool de rentas</a:t>
            </a:r>
          </a:p>
          <a:p>
            <a:pPr marL="0" lvl="1" indent="0">
              <a:buFont typeface="Arial" panose="020B0604020202020204" pitchFamily="34" charset="0"/>
              <a:buNone/>
            </a:pPr>
            <a:r>
              <a:rPr lang="es-AR" dirty="0"/>
              <a:t>Cada unidad participa del pool de rentas al formar parte del contrato firmado por el Fideicomiso, mensualmente se liquidan los servicios de Housing y luz a cada propietario, y se recibe la renta obtenida.</a:t>
            </a:r>
          </a:p>
          <a:p>
            <a:pPr marL="0" lvl="1" indent="0">
              <a:buFont typeface="Arial" panose="020B0604020202020204" pitchFamily="34" charset="0"/>
              <a:buNone/>
            </a:pPr>
            <a:endParaRPr lang="es-AR" dirty="0"/>
          </a:p>
          <a:p>
            <a:pPr marL="0" lvl="1" indent="0">
              <a:buFont typeface="Arial" panose="020B0604020202020204" pitchFamily="34" charset="0"/>
              <a:buNone/>
            </a:pPr>
            <a:endParaRPr lang="es-AR" dirty="0"/>
          </a:p>
        </p:txBody>
      </p:sp>
      <p:pic>
        <p:nvPicPr>
          <p:cNvPr id="6" name="Imagen 5" descr="Una torre de un edificio&#10;&#10;El contenido generado por IA puede ser incorrecto.">
            <a:extLst>
              <a:ext uri="{FF2B5EF4-FFF2-40B4-BE49-F238E27FC236}">
                <a16:creationId xmlns:a16="http://schemas.microsoft.com/office/drawing/2014/main" id="{7A97CE89-84E6-44EC-CF85-266BEA991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19900" cy="6858000"/>
          </a:xfrm>
          <a:prstGeom prst="rect">
            <a:avLst/>
          </a:prstGeom>
        </p:spPr>
      </p:pic>
    </p:spTree>
    <p:extLst>
      <p:ext uri="{BB962C8B-B14F-4D97-AF65-F5344CB8AC3E}">
        <p14:creationId xmlns:p14="http://schemas.microsoft.com/office/powerpoint/2010/main" val="1902827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Elegancia de la mampostería">
  <a:themeElements>
    <a:clrScheme name="Blockwork Elegance- Copilot 1">
      <a:dk1>
        <a:srgbClr val="000000"/>
      </a:dk1>
      <a:lt1>
        <a:srgbClr val="FFFFFF"/>
      </a:lt1>
      <a:dk2>
        <a:srgbClr val="000102"/>
      </a:dk2>
      <a:lt2>
        <a:srgbClr val="F6F2E6"/>
      </a:lt2>
      <a:accent1>
        <a:srgbClr val="28436C"/>
      </a:accent1>
      <a:accent2>
        <a:srgbClr val="F3BC24"/>
      </a:accent2>
      <a:accent3>
        <a:srgbClr val="8E7B63"/>
      </a:accent3>
      <a:accent4>
        <a:srgbClr val="CC563B"/>
      </a:accent4>
      <a:accent5>
        <a:srgbClr val="A3452F"/>
      </a:accent5>
      <a:accent6>
        <a:srgbClr val="BB9D83"/>
      </a:accent6>
      <a:hlink>
        <a:srgbClr val="4E60DA"/>
      </a:hlink>
      <a:folHlink>
        <a:srgbClr val="4E6094"/>
      </a:folHlink>
    </a:clrScheme>
    <a:fontScheme name="Blockwork Elegance">
      <a:majorFont>
        <a:latin typeface="Bahnschrift SemiLight"/>
        <a:ea typeface=""/>
        <a:cs typeface=""/>
      </a:majorFont>
      <a:minorFont>
        <a:latin typeface="Bahnschrift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work Elegance_Copilot Layouts_win32_KO_V11" id="{190D3195-6803-4DBD-A5E5-D3BB0A934856}" vid="{D3DF0ADA-3EA0-49DE-8FCB-DFEAAB5B3A9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1488</TotalTime>
  <Words>2430</Words>
  <Application>Microsoft Office PowerPoint</Application>
  <PresentationFormat>Panorámica</PresentationFormat>
  <Paragraphs>151</Paragraphs>
  <Slides>20</Slides>
  <Notes>16</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20</vt:i4>
      </vt:variant>
    </vt:vector>
  </HeadingPairs>
  <TitlesOfParts>
    <vt:vector size="25" baseType="lpstr">
      <vt:lpstr>Aptos</vt:lpstr>
      <vt:lpstr>Arial</vt:lpstr>
      <vt:lpstr>Bahnschrift SemiLight</vt:lpstr>
      <vt:lpstr>Elegancia de la mampostería</vt:lpstr>
      <vt:lpstr>Acrobat Document</vt:lpstr>
      <vt:lpstr>AÑELO CENTRO DESARROLLO PRIMER ETAPA:  SHALE RESIDENCE AÑELO – NEUQUEN </vt:lpstr>
      <vt:lpstr>Puntos Clave de la Presentación</vt:lpstr>
      <vt:lpstr>Añelo centro Descripción general del proyecto Primer etapa en ejecución Shale Residence</vt:lpstr>
      <vt:lpstr>Ubicación y contexto del desarrollo AÑELO CENTRO</vt:lpstr>
      <vt:lpstr>ESBOZO DEL MASTERPLAN AÑELO CENTRO</vt:lpstr>
      <vt:lpstr>ETAPA INICIAL SHALE RESIDENCE CARACTERISTICAS GENERALES</vt:lpstr>
      <vt:lpstr>Ubicación de la etapa inicial:  SHALE RESIDENCE</vt:lpstr>
      <vt:lpstr>Estilo y materiales utilizados</vt:lpstr>
      <vt:lpstr>Características principales</vt:lpstr>
      <vt:lpstr>Visión y objetivos del proyecto</vt:lpstr>
      <vt:lpstr>CARACTERISTICAS DE CADA EDIFICIO  </vt:lpstr>
      <vt:lpstr>Presentación de PowerPoint</vt:lpstr>
      <vt:lpstr>Presentación de PowerPoint</vt:lpstr>
      <vt:lpstr>Presentación de PowerPoint</vt:lpstr>
      <vt:lpstr>Presentación de PowerPoint</vt:lpstr>
      <vt:lpstr>mercado inmobiliario local</vt:lpstr>
      <vt:lpstr>Demanda de viviendas en la zona</vt:lpstr>
      <vt:lpstr>Competencia y proyectos similares</vt:lpstr>
      <vt:lpstr>Perspectivas de inversión y retorno</vt:lpstr>
      <vt:lpstr>Conclusión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 lou</dc:creator>
  <cp:lastModifiedBy>lou lou</cp:lastModifiedBy>
  <cp:revision>12</cp:revision>
  <dcterms:created xsi:type="dcterms:W3CDTF">2025-10-30T11:45:11Z</dcterms:created>
  <dcterms:modified xsi:type="dcterms:W3CDTF">2025-11-10T22:42:26Z</dcterms:modified>
</cp:coreProperties>
</file>